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7" r:id="rId4"/>
    <p:sldId id="259" r:id="rId5"/>
    <p:sldId id="266" r:id="rId6"/>
    <p:sldId id="261" r:id="rId7"/>
    <p:sldId id="268" r:id="rId8"/>
    <p:sldId id="262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405" autoAdjust="0"/>
  </p:normalViewPr>
  <p:slideViewPr>
    <p:cSldViewPr snapToGrid="0">
      <p:cViewPr varScale="1">
        <p:scale>
          <a:sx n="82" d="100"/>
          <a:sy n="82" d="100"/>
        </p:scale>
        <p:origin x="64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A9EFF8-92D1-4AD0-BDA0-5E3EACD9E07B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988094E-FC3B-4BA7-8D5D-0F0FAAD7AE9C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  <a:cs typeface="Arial" panose="020B0604020202020204" pitchFamily="34" charset="0"/>
            </a:rPr>
            <a:t>НАПРАВЛЕНИЯ</a:t>
          </a:r>
          <a:endParaRPr lang="ru-RU" sz="1400" b="1" dirty="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B4873320-7EF2-450A-85BC-70F923D88F9F}" type="parTrans" cxnId="{4DB2BB4E-728B-43AD-A6FF-2FAB43F86F1A}">
      <dgm:prSet/>
      <dgm:spPr/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D91213D8-45B2-4936-A1F4-86C3D4278B22}" type="sibTrans" cxnId="{4DB2BB4E-728B-43AD-A6FF-2FAB43F86F1A}">
      <dgm:prSet/>
      <dgm:spPr/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AFE9C560-823B-4E1C-B16C-A587E204A2DF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1400" dirty="0" smtClean="0">
            <a:latin typeface="Bookman Old Style" panose="02050604050505020204" pitchFamily="18" charset="0"/>
            <a:cs typeface="Arial" panose="020B0604020202020204" pitchFamily="34" charset="0"/>
          </a:endParaRPr>
        </a:p>
        <a:p>
          <a:pPr algn="l"/>
          <a:r>
            <a:rPr lang="ru-RU" sz="1400" dirty="0" smtClean="0">
              <a:latin typeface="Bookman Old Style" panose="02050604050505020204" pitchFamily="18" charset="0"/>
              <a:cs typeface="Arial" panose="020B0604020202020204" pitchFamily="34" charset="0"/>
            </a:rPr>
            <a:t>   </a:t>
          </a:r>
          <a:r>
            <a:rPr lang="ru-RU" sz="1400" dirty="0" smtClean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rPr>
            <a:t>1. Планирование образовательной деятельности</a:t>
          </a:r>
        </a:p>
        <a:p>
          <a:pPr algn="l"/>
          <a:endParaRPr lang="ru-RU" sz="1400" dirty="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F42E0E1F-9EB1-440B-BFF2-FD0C53DAC39D}" type="parTrans" cxnId="{877DEDCB-94F3-4C97-84B5-331AACA8E528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B2AD2F7E-5EA3-492B-A374-ECC5D8A51155}" type="sibTrans" cxnId="{877DEDCB-94F3-4C97-84B5-331AACA8E528}">
      <dgm:prSet/>
      <dgm:spPr/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E7165B1A-D156-47F2-9FA6-59C1BFB947F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400" dirty="0" smtClean="0">
              <a:latin typeface="Bookman Old Style" panose="02050604050505020204" pitchFamily="18" charset="0"/>
              <a:cs typeface="Arial" panose="020B0604020202020204" pitchFamily="34" charset="0"/>
            </a:rPr>
            <a:t>   2. Управление и менеджмент</a:t>
          </a:r>
        </a:p>
      </dgm:t>
    </dgm:pt>
    <dgm:pt modelId="{49B2BB6D-CE6B-40B3-A38E-87942B9A3B87}" type="parTrans" cxnId="{C18358F2-3371-4C6F-8847-732AF96EC9F3}">
      <dgm:prSet custT="1"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A4BF585F-B15E-4CCE-B723-789FC171E172}" type="sibTrans" cxnId="{C18358F2-3371-4C6F-8847-732AF96EC9F3}">
      <dgm:prSet/>
      <dgm:spPr/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28C86398-DC87-44A4-A5DA-A987E7ACF5A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400" dirty="0" smtClean="0">
              <a:latin typeface="Bookman Old Style" panose="02050604050505020204" pitchFamily="18" charset="0"/>
              <a:cs typeface="Arial" panose="020B0604020202020204" pitchFamily="34" charset="0"/>
            </a:rPr>
            <a:t>   3.  Преподавание и обучение</a:t>
          </a:r>
        </a:p>
      </dgm:t>
    </dgm:pt>
    <dgm:pt modelId="{FE23E1BE-9A93-41E6-BBCA-C2EE5F778CCC}" type="parTrans" cxnId="{E1756684-AE57-4F47-B421-2D42783FB17E}">
      <dgm:prSet custT="1"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986EA76E-6469-455A-85D9-2328C03B6028}" type="sibTrans" cxnId="{E1756684-AE57-4F47-B421-2D42783FB17E}">
      <dgm:prSet/>
      <dgm:spPr/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25CAAC61-23C8-4F6C-90D1-F5716321E3A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400" dirty="0" smtClean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rPr>
            <a:t>   4.  Кадровый потенциал школы</a:t>
          </a:r>
        </a:p>
      </dgm:t>
    </dgm:pt>
    <dgm:pt modelId="{51FCF06C-99E3-40E5-B004-6186EB4D73FF}" type="parTrans" cxnId="{C958C797-688E-4F35-A45C-D8E13D8A7AC8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EFE77E41-3173-4EA7-8F8E-E06AC1F3B3B8}" type="sibTrans" cxnId="{C958C797-688E-4F35-A45C-D8E13D8A7AC8}">
      <dgm:prSet/>
      <dgm:spPr/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30E28EBE-892A-465E-8952-2292E220D451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400" dirty="0" smtClean="0">
              <a:latin typeface="Bookman Old Style" panose="02050604050505020204" pitchFamily="18" charset="0"/>
              <a:cs typeface="Arial" panose="020B0604020202020204" pitchFamily="34" charset="0"/>
            </a:rPr>
            <a:t>   5.  Доступность обучения и преподавания</a:t>
          </a:r>
        </a:p>
      </dgm:t>
    </dgm:pt>
    <dgm:pt modelId="{9D4A5B55-D89D-4379-BE8A-2D5162E8EF3C}" type="parTrans" cxnId="{1B585EE4-0FE6-42B6-85C9-598116918A3D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B019C871-2F7B-4D42-86D3-422797EC055B}" type="sibTrans" cxnId="{1B585EE4-0FE6-42B6-85C9-598116918A3D}">
      <dgm:prSet/>
      <dgm:spPr/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2A2952F2-EC90-48F4-84BC-A4857FFFB05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400" dirty="0" smtClean="0">
              <a:latin typeface="Bookman Old Style" panose="02050604050505020204" pitchFamily="18" charset="0"/>
              <a:cs typeface="Arial" panose="020B0604020202020204" pitchFamily="34" charset="0"/>
            </a:rPr>
            <a:t>   6.  Культура школы </a:t>
          </a:r>
          <a:r>
            <a:rPr lang="ru-RU" sz="1400" dirty="0" smtClean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rPr>
            <a:t>и сотрудничество</a:t>
          </a:r>
        </a:p>
      </dgm:t>
    </dgm:pt>
    <dgm:pt modelId="{58B3A1B1-EA01-4236-904E-0510852CA0A4}" type="parTrans" cxnId="{CD72BEDA-63AE-47EB-AAA2-F942C2C830B3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705D508D-FE9A-4889-8429-88385B2A9533}" type="sibTrans" cxnId="{CD72BEDA-63AE-47EB-AAA2-F942C2C830B3}">
      <dgm:prSet/>
      <dgm:spPr/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99B43720-0EA8-412E-AFC4-0F859341BC1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400" dirty="0" smtClean="0">
              <a:latin typeface="Bookman Old Style" panose="02050604050505020204" pitchFamily="18" charset="0"/>
              <a:cs typeface="Arial" panose="020B0604020202020204" pitchFamily="34" charset="0"/>
            </a:rPr>
            <a:t>   8. Ресурсное обеспечение</a:t>
          </a:r>
          <a:endParaRPr lang="ru-RU" sz="1400" dirty="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DCD84ACF-975E-4CDF-9214-DC4F0E3B8558}" type="parTrans" cxnId="{4D078242-C1DB-4A5C-89DE-F03A709E3F31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582D7473-7653-4053-85DC-DC2F043F2844}" type="sibTrans" cxnId="{4D078242-C1DB-4A5C-89DE-F03A709E3F31}">
      <dgm:prSet/>
      <dgm:spPr/>
      <dgm:t>
        <a:bodyPr/>
        <a:lstStyle/>
        <a:p>
          <a:endParaRPr lang="ru-RU" sz="1400"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E547E26C-FAD4-4B88-B82F-B95D9737E6AC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400" dirty="0" smtClean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rPr>
            <a:t>   7. Безопасность и благополучие в школе</a:t>
          </a:r>
          <a:endParaRPr lang="ru-RU" sz="1400" dirty="0">
            <a:solidFill>
              <a:srgbClr val="C00000"/>
            </a:solidFill>
            <a:latin typeface="Bookman Old Style" panose="02050604050505020204" pitchFamily="18" charset="0"/>
            <a:cs typeface="Arial" panose="020B0604020202020204" pitchFamily="34" charset="0"/>
          </a:endParaRPr>
        </a:p>
      </dgm:t>
    </dgm:pt>
    <dgm:pt modelId="{1603F903-8ADF-47D1-8865-4FBA35E3A195}" type="parTrans" cxnId="{35AC1910-3A9F-48E7-83B9-3178BC19C787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ru-RU" sz="600">
            <a:latin typeface="Bookman Old Style" panose="02050604050505020204" pitchFamily="18" charset="0"/>
          </a:endParaRPr>
        </a:p>
      </dgm:t>
    </dgm:pt>
    <dgm:pt modelId="{11B87F0B-B1CE-4D5B-8531-8D1F888C080C}" type="sibTrans" cxnId="{35AC1910-3A9F-48E7-83B9-3178BC19C787}">
      <dgm:prSet/>
      <dgm:spPr/>
      <dgm:t>
        <a:bodyPr/>
        <a:lstStyle/>
        <a:p>
          <a:endParaRPr lang="ru-RU" sz="2000">
            <a:latin typeface="Bookman Old Style" panose="02050604050505020204" pitchFamily="18" charset="0"/>
          </a:endParaRPr>
        </a:p>
      </dgm:t>
    </dgm:pt>
    <dgm:pt modelId="{83EDC000-CDD9-44BB-AE4B-74299C0D29D1}" type="pres">
      <dgm:prSet presAssocID="{03A9EFF8-92D1-4AD0-BDA0-5E3EACD9E07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74393-EFAA-48FA-8DAD-8C74B2E867BE}" type="pres">
      <dgm:prSet presAssocID="{C988094E-FC3B-4BA7-8D5D-0F0FAAD7AE9C}" presName="root1" presStyleCnt="0"/>
      <dgm:spPr/>
    </dgm:pt>
    <dgm:pt modelId="{CFF95FC7-C1B8-4626-9570-58B88D315016}" type="pres">
      <dgm:prSet presAssocID="{C988094E-FC3B-4BA7-8D5D-0F0FAAD7AE9C}" presName="LevelOneTextNode" presStyleLbl="node0" presStyleIdx="0" presStyleCnt="1" custLinFactNeighborX="-150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D433E2-8CBD-4CFD-AC45-71D0BB627229}" type="pres">
      <dgm:prSet presAssocID="{C988094E-FC3B-4BA7-8D5D-0F0FAAD7AE9C}" presName="level2hierChild" presStyleCnt="0"/>
      <dgm:spPr/>
    </dgm:pt>
    <dgm:pt modelId="{5A90ED67-48AF-470C-8492-0FE6AA026F08}" type="pres">
      <dgm:prSet presAssocID="{F42E0E1F-9EB1-440B-BFF2-FD0C53DAC39D}" presName="conn2-1" presStyleLbl="parChTrans1D2" presStyleIdx="0" presStyleCnt="8"/>
      <dgm:spPr/>
      <dgm:t>
        <a:bodyPr/>
        <a:lstStyle/>
        <a:p>
          <a:endParaRPr lang="ru-RU"/>
        </a:p>
      </dgm:t>
    </dgm:pt>
    <dgm:pt modelId="{83892947-4101-400B-8668-93FAD3EDE4A7}" type="pres">
      <dgm:prSet presAssocID="{F42E0E1F-9EB1-440B-BFF2-FD0C53DAC39D}" presName="connTx" presStyleLbl="parChTrans1D2" presStyleIdx="0" presStyleCnt="8"/>
      <dgm:spPr/>
      <dgm:t>
        <a:bodyPr/>
        <a:lstStyle/>
        <a:p>
          <a:endParaRPr lang="ru-RU"/>
        </a:p>
      </dgm:t>
    </dgm:pt>
    <dgm:pt modelId="{5D4CB8E1-C0B9-4C38-ADE6-6B4162BBDFF7}" type="pres">
      <dgm:prSet presAssocID="{AFE9C560-823B-4E1C-B16C-A587E204A2DF}" presName="root2" presStyleCnt="0"/>
      <dgm:spPr/>
    </dgm:pt>
    <dgm:pt modelId="{621BC300-81FB-42AC-ABC1-DF887DA9B648}" type="pres">
      <dgm:prSet presAssocID="{AFE9C560-823B-4E1C-B16C-A587E204A2DF}" presName="LevelTwoTextNode" presStyleLbl="node2" presStyleIdx="0" presStyleCnt="8" custScaleX="3732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67875D-81FD-489F-BF23-D32F9EDC5838}" type="pres">
      <dgm:prSet presAssocID="{AFE9C560-823B-4E1C-B16C-A587E204A2DF}" presName="level3hierChild" presStyleCnt="0"/>
      <dgm:spPr/>
    </dgm:pt>
    <dgm:pt modelId="{06AAF36F-A79D-4D53-8964-E78518049B86}" type="pres">
      <dgm:prSet presAssocID="{49B2BB6D-CE6B-40B3-A38E-87942B9A3B87}" presName="conn2-1" presStyleLbl="parChTrans1D2" presStyleIdx="1" presStyleCnt="8"/>
      <dgm:spPr/>
      <dgm:t>
        <a:bodyPr/>
        <a:lstStyle/>
        <a:p>
          <a:endParaRPr lang="ru-RU"/>
        </a:p>
      </dgm:t>
    </dgm:pt>
    <dgm:pt modelId="{73A093BA-043B-4349-9656-79599EA659C9}" type="pres">
      <dgm:prSet presAssocID="{49B2BB6D-CE6B-40B3-A38E-87942B9A3B87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BC7A296-8A50-4786-938D-A84A196FCAC7}" type="pres">
      <dgm:prSet presAssocID="{E7165B1A-D156-47F2-9FA6-59C1BFB947F2}" presName="root2" presStyleCnt="0"/>
      <dgm:spPr/>
    </dgm:pt>
    <dgm:pt modelId="{067A1538-ED02-4ECE-8AE0-F6284A06700D}" type="pres">
      <dgm:prSet presAssocID="{E7165B1A-D156-47F2-9FA6-59C1BFB947F2}" presName="LevelTwoTextNode" presStyleLbl="node2" presStyleIdx="1" presStyleCnt="8" custScaleX="371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AC3C0E-52CB-4010-A064-B8B75A7BFE88}" type="pres">
      <dgm:prSet presAssocID="{E7165B1A-D156-47F2-9FA6-59C1BFB947F2}" presName="level3hierChild" presStyleCnt="0"/>
      <dgm:spPr/>
    </dgm:pt>
    <dgm:pt modelId="{842976A4-2C1D-4A32-93AA-CF14F8C492BE}" type="pres">
      <dgm:prSet presAssocID="{FE23E1BE-9A93-41E6-BBCA-C2EE5F778CCC}" presName="conn2-1" presStyleLbl="parChTrans1D2" presStyleIdx="2" presStyleCnt="8"/>
      <dgm:spPr/>
      <dgm:t>
        <a:bodyPr/>
        <a:lstStyle/>
        <a:p>
          <a:endParaRPr lang="ru-RU"/>
        </a:p>
      </dgm:t>
    </dgm:pt>
    <dgm:pt modelId="{02CE0C56-9CD0-44B4-A2F8-C88B8985BCB0}" type="pres">
      <dgm:prSet presAssocID="{FE23E1BE-9A93-41E6-BBCA-C2EE5F778CCC}" presName="connTx" presStyleLbl="parChTrans1D2" presStyleIdx="2" presStyleCnt="8"/>
      <dgm:spPr/>
      <dgm:t>
        <a:bodyPr/>
        <a:lstStyle/>
        <a:p>
          <a:endParaRPr lang="ru-RU"/>
        </a:p>
      </dgm:t>
    </dgm:pt>
    <dgm:pt modelId="{CEC8CC42-F776-494B-AFBC-6A787B0BAE79}" type="pres">
      <dgm:prSet presAssocID="{28C86398-DC87-44A4-A5DA-A987E7ACF5A3}" presName="root2" presStyleCnt="0"/>
      <dgm:spPr/>
    </dgm:pt>
    <dgm:pt modelId="{B5526F6C-D6FF-47A0-848B-937A5958F391}" type="pres">
      <dgm:prSet presAssocID="{28C86398-DC87-44A4-A5DA-A987E7ACF5A3}" presName="LevelTwoTextNode" presStyleLbl="node2" presStyleIdx="2" presStyleCnt="8" custScaleX="371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5F4695-17D8-4E6D-AD58-196DDA6DA274}" type="pres">
      <dgm:prSet presAssocID="{28C86398-DC87-44A4-A5DA-A987E7ACF5A3}" presName="level3hierChild" presStyleCnt="0"/>
      <dgm:spPr/>
    </dgm:pt>
    <dgm:pt modelId="{FB58B5ED-AABB-4DCF-8B56-F16E597FB322}" type="pres">
      <dgm:prSet presAssocID="{51FCF06C-99E3-40E5-B004-6186EB4D73FF}" presName="conn2-1" presStyleLbl="parChTrans1D2" presStyleIdx="3" presStyleCnt="8"/>
      <dgm:spPr/>
      <dgm:t>
        <a:bodyPr/>
        <a:lstStyle/>
        <a:p>
          <a:endParaRPr lang="ru-RU"/>
        </a:p>
      </dgm:t>
    </dgm:pt>
    <dgm:pt modelId="{27544EB3-8DA7-48E7-854E-FA3DDA55B644}" type="pres">
      <dgm:prSet presAssocID="{51FCF06C-99E3-40E5-B004-6186EB4D73FF}" presName="connTx" presStyleLbl="parChTrans1D2" presStyleIdx="3" presStyleCnt="8"/>
      <dgm:spPr/>
      <dgm:t>
        <a:bodyPr/>
        <a:lstStyle/>
        <a:p>
          <a:endParaRPr lang="ru-RU"/>
        </a:p>
      </dgm:t>
    </dgm:pt>
    <dgm:pt modelId="{C88078FC-EC51-4E1A-8D5A-94DB7C4AD683}" type="pres">
      <dgm:prSet presAssocID="{25CAAC61-23C8-4F6C-90D1-F5716321E3A2}" presName="root2" presStyleCnt="0"/>
      <dgm:spPr/>
    </dgm:pt>
    <dgm:pt modelId="{372C02AF-1E58-4884-91AC-8B59EAE16CE0}" type="pres">
      <dgm:prSet presAssocID="{25CAAC61-23C8-4F6C-90D1-F5716321E3A2}" presName="LevelTwoTextNode" presStyleLbl="node2" presStyleIdx="3" presStyleCnt="8" custScaleX="371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CFD72B-1C6B-4513-92A5-50E2B6CF6847}" type="pres">
      <dgm:prSet presAssocID="{25CAAC61-23C8-4F6C-90D1-F5716321E3A2}" presName="level3hierChild" presStyleCnt="0"/>
      <dgm:spPr/>
    </dgm:pt>
    <dgm:pt modelId="{6F1A9D66-B3B3-41EF-B7DC-F42C11F7A780}" type="pres">
      <dgm:prSet presAssocID="{9D4A5B55-D89D-4379-BE8A-2D5162E8EF3C}" presName="conn2-1" presStyleLbl="parChTrans1D2" presStyleIdx="4" presStyleCnt="8"/>
      <dgm:spPr/>
      <dgm:t>
        <a:bodyPr/>
        <a:lstStyle/>
        <a:p>
          <a:endParaRPr lang="ru-RU"/>
        </a:p>
      </dgm:t>
    </dgm:pt>
    <dgm:pt modelId="{318448BA-E29D-41F6-B76E-D3B79736F2D3}" type="pres">
      <dgm:prSet presAssocID="{9D4A5B55-D89D-4379-BE8A-2D5162E8EF3C}" presName="connTx" presStyleLbl="parChTrans1D2" presStyleIdx="4" presStyleCnt="8"/>
      <dgm:spPr/>
      <dgm:t>
        <a:bodyPr/>
        <a:lstStyle/>
        <a:p>
          <a:endParaRPr lang="ru-RU"/>
        </a:p>
      </dgm:t>
    </dgm:pt>
    <dgm:pt modelId="{E2FF760D-ACEB-4C07-93DB-B715D3034326}" type="pres">
      <dgm:prSet presAssocID="{30E28EBE-892A-465E-8952-2292E220D451}" presName="root2" presStyleCnt="0"/>
      <dgm:spPr/>
    </dgm:pt>
    <dgm:pt modelId="{94D377C2-CBD4-446F-ADB3-CB2FB2941CDD}" type="pres">
      <dgm:prSet presAssocID="{30E28EBE-892A-465E-8952-2292E220D451}" presName="LevelTwoTextNode" presStyleLbl="node2" presStyleIdx="4" presStyleCnt="8" custScaleX="371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77A218-21B4-4E82-981C-7DEC9BE8B14E}" type="pres">
      <dgm:prSet presAssocID="{30E28EBE-892A-465E-8952-2292E220D451}" presName="level3hierChild" presStyleCnt="0"/>
      <dgm:spPr/>
    </dgm:pt>
    <dgm:pt modelId="{629B3A58-C001-4342-A3D3-43A08EFC6BFC}" type="pres">
      <dgm:prSet presAssocID="{58B3A1B1-EA01-4236-904E-0510852CA0A4}" presName="conn2-1" presStyleLbl="parChTrans1D2" presStyleIdx="5" presStyleCnt="8"/>
      <dgm:spPr/>
      <dgm:t>
        <a:bodyPr/>
        <a:lstStyle/>
        <a:p>
          <a:endParaRPr lang="ru-RU"/>
        </a:p>
      </dgm:t>
    </dgm:pt>
    <dgm:pt modelId="{E13DD94B-1E38-4319-AD1D-DEA1533BD28A}" type="pres">
      <dgm:prSet presAssocID="{58B3A1B1-EA01-4236-904E-0510852CA0A4}" presName="connTx" presStyleLbl="parChTrans1D2" presStyleIdx="5" presStyleCnt="8"/>
      <dgm:spPr/>
      <dgm:t>
        <a:bodyPr/>
        <a:lstStyle/>
        <a:p>
          <a:endParaRPr lang="ru-RU"/>
        </a:p>
      </dgm:t>
    </dgm:pt>
    <dgm:pt modelId="{6A5861E8-47B1-4228-8B20-84DEE4BB705F}" type="pres">
      <dgm:prSet presAssocID="{2A2952F2-EC90-48F4-84BC-A4857FFFB059}" presName="root2" presStyleCnt="0"/>
      <dgm:spPr/>
    </dgm:pt>
    <dgm:pt modelId="{F2206945-588B-46E1-B5BC-07FAF7DFF3C4}" type="pres">
      <dgm:prSet presAssocID="{2A2952F2-EC90-48F4-84BC-A4857FFFB059}" presName="LevelTwoTextNode" presStyleLbl="node2" presStyleIdx="5" presStyleCnt="8" custScaleX="371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EE518B-5FE3-4C4D-9995-B97421F8B514}" type="pres">
      <dgm:prSet presAssocID="{2A2952F2-EC90-48F4-84BC-A4857FFFB059}" presName="level3hierChild" presStyleCnt="0"/>
      <dgm:spPr/>
    </dgm:pt>
    <dgm:pt modelId="{AA8C4C97-84D7-4130-ACFE-2C6F9E8C3512}" type="pres">
      <dgm:prSet presAssocID="{1603F903-8ADF-47D1-8865-4FBA35E3A195}" presName="conn2-1" presStyleLbl="parChTrans1D2" presStyleIdx="6" presStyleCnt="8"/>
      <dgm:spPr/>
      <dgm:t>
        <a:bodyPr/>
        <a:lstStyle/>
        <a:p>
          <a:endParaRPr lang="ru-RU"/>
        </a:p>
      </dgm:t>
    </dgm:pt>
    <dgm:pt modelId="{E7202A22-C99B-49FF-8D27-F3E00AF03153}" type="pres">
      <dgm:prSet presAssocID="{1603F903-8ADF-47D1-8865-4FBA35E3A195}" presName="connTx" presStyleLbl="parChTrans1D2" presStyleIdx="6" presStyleCnt="8"/>
      <dgm:spPr/>
      <dgm:t>
        <a:bodyPr/>
        <a:lstStyle/>
        <a:p>
          <a:endParaRPr lang="ru-RU"/>
        </a:p>
      </dgm:t>
    </dgm:pt>
    <dgm:pt modelId="{985D5ABF-49B2-40EC-B072-16D9AD928A3C}" type="pres">
      <dgm:prSet presAssocID="{E547E26C-FAD4-4B88-B82F-B95D9737E6AC}" presName="root2" presStyleCnt="0"/>
      <dgm:spPr/>
    </dgm:pt>
    <dgm:pt modelId="{1F19AAE2-7563-43F8-B331-E60B7577E9FA}" type="pres">
      <dgm:prSet presAssocID="{E547E26C-FAD4-4B88-B82F-B95D9737E6AC}" presName="LevelTwoTextNode" presStyleLbl="node2" presStyleIdx="6" presStyleCnt="8" custScaleX="3719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0211F7-9970-46CC-A4F0-5BAC8970F983}" type="pres">
      <dgm:prSet presAssocID="{E547E26C-FAD4-4B88-B82F-B95D9737E6AC}" presName="level3hierChild" presStyleCnt="0"/>
      <dgm:spPr/>
    </dgm:pt>
    <dgm:pt modelId="{96E6392F-95C1-44B4-A9EC-2C0057E0BB34}" type="pres">
      <dgm:prSet presAssocID="{DCD84ACF-975E-4CDF-9214-DC4F0E3B8558}" presName="conn2-1" presStyleLbl="parChTrans1D2" presStyleIdx="7" presStyleCnt="8"/>
      <dgm:spPr/>
      <dgm:t>
        <a:bodyPr/>
        <a:lstStyle/>
        <a:p>
          <a:endParaRPr lang="ru-RU"/>
        </a:p>
      </dgm:t>
    </dgm:pt>
    <dgm:pt modelId="{65645118-3D5F-4EF5-ADE6-D55DA54E2613}" type="pres">
      <dgm:prSet presAssocID="{DCD84ACF-975E-4CDF-9214-DC4F0E3B8558}" presName="connTx" presStyleLbl="parChTrans1D2" presStyleIdx="7" presStyleCnt="8"/>
      <dgm:spPr/>
      <dgm:t>
        <a:bodyPr/>
        <a:lstStyle/>
        <a:p>
          <a:endParaRPr lang="ru-RU"/>
        </a:p>
      </dgm:t>
    </dgm:pt>
    <dgm:pt modelId="{79ADD122-7594-454E-96BF-9A734841885E}" type="pres">
      <dgm:prSet presAssocID="{99B43720-0EA8-412E-AFC4-0F859341BC1A}" presName="root2" presStyleCnt="0"/>
      <dgm:spPr/>
    </dgm:pt>
    <dgm:pt modelId="{C3E19A44-2850-4870-9C62-F49DE5297D95}" type="pres">
      <dgm:prSet presAssocID="{99B43720-0EA8-412E-AFC4-0F859341BC1A}" presName="LevelTwoTextNode" presStyleLbl="node2" presStyleIdx="7" presStyleCnt="8" custScaleX="371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8A6D9D-2542-4903-AE1A-5917AC336340}" type="pres">
      <dgm:prSet presAssocID="{99B43720-0EA8-412E-AFC4-0F859341BC1A}" presName="level3hierChild" presStyleCnt="0"/>
      <dgm:spPr/>
    </dgm:pt>
  </dgm:ptLst>
  <dgm:cxnLst>
    <dgm:cxn modelId="{88C04B96-7C47-49FD-8F07-6BAFE6C69FB3}" type="presOf" srcId="{49B2BB6D-CE6B-40B3-A38E-87942B9A3B87}" destId="{73A093BA-043B-4349-9656-79599EA659C9}" srcOrd="1" destOrd="0" presId="urn:microsoft.com/office/officeart/2008/layout/HorizontalMultiLevelHierarchy"/>
    <dgm:cxn modelId="{4D078242-C1DB-4A5C-89DE-F03A709E3F31}" srcId="{C988094E-FC3B-4BA7-8D5D-0F0FAAD7AE9C}" destId="{99B43720-0EA8-412E-AFC4-0F859341BC1A}" srcOrd="7" destOrd="0" parTransId="{DCD84ACF-975E-4CDF-9214-DC4F0E3B8558}" sibTransId="{582D7473-7653-4053-85DC-DC2F043F2844}"/>
    <dgm:cxn modelId="{470BBCE2-2F5A-4596-98D8-A88907C38DAB}" type="presOf" srcId="{51FCF06C-99E3-40E5-B004-6186EB4D73FF}" destId="{27544EB3-8DA7-48E7-854E-FA3DDA55B644}" srcOrd="1" destOrd="0" presId="urn:microsoft.com/office/officeart/2008/layout/HorizontalMultiLevelHierarchy"/>
    <dgm:cxn modelId="{0A587CDB-66EC-4020-9746-1398F73AD9EE}" type="presOf" srcId="{FE23E1BE-9A93-41E6-BBCA-C2EE5F778CCC}" destId="{842976A4-2C1D-4A32-93AA-CF14F8C492BE}" srcOrd="0" destOrd="0" presId="urn:microsoft.com/office/officeart/2008/layout/HorizontalMultiLevelHierarchy"/>
    <dgm:cxn modelId="{E1756684-AE57-4F47-B421-2D42783FB17E}" srcId="{C988094E-FC3B-4BA7-8D5D-0F0FAAD7AE9C}" destId="{28C86398-DC87-44A4-A5DA-A987E7ACF5A3}" srcOrd="2" destOrd="0" parTransId="{FE23E1BE-9A93-41E6-BBCA-C2EE5F778CCC}" sibTransId="{986EA76E-6469-455A-85D9-2328C03B6028}"/>
    <dgm:cxn modelId="{21B58A70-1F62-4FD6-A00E-E64F77A3E472}" type="presOf" srcId="{03A9EFF8-92D1-4AD0-BDA0-5E3EACD9E07B}" destId="{83EDC000-CDD9-44BB-AE4B-74299C0D29D1}" srcOrd="0" destOrd="0" presId="urn:microsoft.com/office/officeart/2008/layout/HorizontalMultiLevelHierarchy"/>
    <dgm:cxn modelId="{1B585EE4-0FE6-42B6-85C9-598116918A3D}" srcId="{C988094E-FC3B-4BA7-8D5D-0F0FAAD7AE9C}" destId="{30E28EBE-892A-465E-8952-2292E220D451}" srcOrd="4" destOrd="0" parTransId="{9D4A5B55-D89D-4379-BE8A-2D5162E8EF3C}" sibTransId="{B019C871-2F7B-4D42-86D3-422797EC055B}"/>
    <dgm:cxn modelId="{76E0CA5C-61A5-462B-AEFC-D41E1FE497C6}" type="presOf" srcId="{99B43720-0EA8-412E-AFC4-0F859341BC1A}" destId="{C3E19A44-2850-4870-9C62-F49DE5297D95}" srcOrd="0" destOrd="0" presId="urn:microsoft.com/office/officeart/2008/layout/HorizontalMultiLevelHierarchy"/>
    <dgm:cxn modelId="{D2A4C7F9-DD0D-442B-8516-2EE235A17D68}" type="presOf" srcId="{F42E0E1F-9EB1-440B-BFF2-FD0C53DAC39D}" destId="{5A90ED67-48AF-470C-8492-0FE6AA026F08}" srcOrd="0" destOrd="0" presId="urn:microsoft.com/office/officeart/2008/layout/HorizontalMultiLevelHierarchy"/>
    <dgm:cxn modelId="{4DB2BB4E-728B-43AD-A6FF-2FAB43F86F1A}" srcId="{03A9EFF8-92D1-4AD0-BDA0-5E3EACD9E07B}" destId="{C988094E-FC3B-4BA7-8D5D-0F0FAAD7AE9C}" srcOrd="0" destOrd="0" parTransId="{B4873320-7EF2-450A-85BC-70F923D88F9F}" sibTransId="{D91213D8-45B2-4936-A1F4-86C3D4278B22}"/>
    <dgm:cxn modelId="{149D2046-0CD0-4EB1-A6C8-16B8BD37CBBA}" type="presOf" srcId="{51FCF06C-99E3-40E5-B004-6186EB4D73FF}" destId="{FB58B5ED-AABB-4DCF-8B56-F16E597FB322}" srcOrd="0" destOrd="0" presId="urn:microsoft.com/office/officeart/2008/layout/HorizontalMultiLevelHierarchy"/>
    <dgm:cxn modelId="{47570A84-3B64-4AF2-A083-695C09DA1A4D}" type="presOf" srcId="{58B3A1B1-EA01-4236-904E-0510852CA0A4}" destId="{629B3A58-C001-4342-A3D3-43A08EFC6BFC}" srcOrd="0" destOrd="0" presId="urn:microsoft.com/office/officeart/2008/layout/HorizontalMultiLevelHierarchy"/>
    <dgm:cxn modelId="{91E2F2ED-2843-4838-90DB-84A1251EF73E}" type="presOf" srcId="{9D4A5B55-D89D-4379-BE8A-2D5162E8EF3C}" destId="{6F1A9D66-B3B3-41EF-B7DC-F42C11F7A780}" srcOrd="0" destOrd="0" presId="urn:microsoft.com/office/officeart/2008/layout/HorizontalMultiLevelHierarchy"/>
    <dgm:cxn modelId="{C8D1032A-482C-42AA-BBE9-9A4EFE502BB8}" type="presOf" srcId="{30E28EBE-892A-465E-8952-2292E220D451}" destId="{94D377C2-CBD4-446F-ADB3-CB2FB2941CDD}" srcOrd="0" destOrd="0" presId="urn:microsoft.com/office/officeart/2008/layout/HorizontalMultiLevelHierarchy"/>
    <dgm:cxn modelId="{C317441B-B9CB-4788-B0DE-C8F8AE89F36B}" type="presOf" srcId="{DCD84ACF-975E-4CDF-9214-DC4F0E3B8558}" destId="{96E6392F-95C1-44B4-A9EC-2C0057E0BB34}" srcOrd="0" destOrd="0" presId="urn:microsoft.com/office/officeart/2008/layout/HorizontalMultiLevelHierarchy"/>
    <dgm:cxn modelId="{EBBECA07-86CF-480D-9938-DB1BB1A7EE8E}" type="presOf" srcId="{49B2BB6D-CE6B-40B3-A38E-87942B9A3B87}" destId="{06AAF36F-A79D-4D53-8964-E78518049B86}" srcOrd="0" destOrd="0" presId="urn:microsoft.com/office/officeart/2008/layout/HorizontalMultiLevelHierarchy"/>
    <dgm:cxn modelId="{EC0EE3FF-7152-46AA-803C-8F8FC1D550F4}" type="presOf" srcId="{F42E0E1F-9EB1-440B-BFF2-FD0C53DAC39D}" destId="{83892947-4101-400B-8668-93FAD3EDE4A7}" srcOrd="1" destOrd="0" presId="urn:microsoft.com/office/officeart/2008/layout/HorizontalMultiLevelHierarchy"/>
    <dgm:cxn modelId="{35AC1910-3A9F-48E7-83B9-3178BC19C787}" srcId="{C988094E-FC3B-4BA7-8D5D-0F0FAAD7AE9C}" destId="{E547E26C-FAD4-4B88-B82F-B95D9737E6AC}" srcOrd="6" destOrd="0" parTransId="{1603F903-8ADF-47D1-8865-4FBA35E3A195}" sibTransId="{11B87F0B-B1CE-4D5B-8531-8D1F888C080C}"/>
    <dgm:cxn modelId="{8BF2F53F-3216-4C7D-B5D8-8DB80993ED3E}" type="presOf" srcId="{58B3A1B1-EA01-4236-904E-0510852CA0A4}" destId="{E13DD94B-1E38-4319-AD1D-DEA1533BD28A}" srcOrd="1" destOrd="0" presId="urn:microsoft.com/office/officeart/2008/layout/HorizontalMultiLevelHierarchy"/>
    <dgm:cxn modelId="{8293C056-9857-45DF-8A32-08689EB3D77C}" type="presOf" srcId="{28C86398-DC87-44A4-A5DA-A987E7ACF5A3}" destId="{B5526F6C-D6FF-47A0-848B-937A5958F391}" srcOrd="0" destOrd="0" presId="urn:microsoft.com/office/officeart/2008/layout/HorizontalMultiLevelHierarchy"/>
    <dgm:cxn modelId="{E6CE3C0E-EF15-4AB3-B348-A0B02ADE6170}" type="presOf" srcId="{E7165B1A-D156-47F2-9FA6-59C1BFB947F2}" destId="{067A1538-ED02-4ECE-8AE0-F6284A06700D}" srcOrd="0" destOrd="0" presId="urn:microsoft.com/office/officeart/2008/layout/HorizontalMultiLevelHierarchy"/>
    <dgm:cxn modelId="{594E3078-0053-49A8-85AC-E523591047A8}" type="presOf" srcId="{E547E26C-FAD4-4B88-B82F-B95D9737E6AC}" destId="{1F19AAE2-7563-43F8-B331-E60B7577E9FA}" srcOrd="0" destOrd="0" presId="urn:microsoft.com/office/officeart/2008/layout/HorizontalMultiLevelHierarchy"/>
    <dgm:cxn modelId="{7A07CC17-F5CE-41D0-81CB-95409174F9F8}" type="presOf" srcId="{FE23E1BE-9A93-41E6-BBCA-C2EE5F778CCC}" destId="{02CE0C56-9CD0-44B4-A2F8-C88B8985BCB0}" srcOrd="1" destOrd="0" presId="urn:microsoft.com/office/officeart/2008/layout/HorizontalMultiLevelHierarchy"/>
    <dgm:cxn modelId="{6FFE3B57-3C57-4B89-8917-694E06B22B7B}" type="presOf" srcId="{DCD84ACF-975E-4CDF-9214-DC4F0E3B8558}" destId="{65645118-3D5F-4EF5-ADE6-D55DA54E2613}" srcOrd="1" destOrd="0" presId="urn:microsoft.com/office/officeart/2008/layout/HorizontalMultiLevelHierarchy"/>
    <dgm:cxn modelId="{C958C797-688E-4F35-A45C-D8E13D8A7AC8}" srcId="{C988094E-FC3B-4BA7-8D5D-0F0FAAD7AE9C}" destId="{25CAAC61-23C8-4F6C-90D1-F5716321E3A2}" srcOrd="3" destOrd="0" parTransId="{51FCF06C-99E3-40E5-B004-6186EB4D73FF}" sibTransId="{EFE77E41-3173-4EA7-8F8E-E06AC1F3B3B8}"/>
    <dgm:cxn modelId="{CD72BEDA-63AE-47EB-AAA2-F942C2C830B3}" srcId="{C988094E-FC3B-4BA7-8D5D-0F0FAAD7AE9C}" destId="{2A2952F2-EC90-48F4-84BC-A4857FFFB059}" srcOrd="5" destOrd="0" parTransId="{58B3A1B1-EA01-4236-904E-0510852CA0A4}" sibTransId="{705D508D-FE9A-4889-8429-88385B2A9533}"/>
    <dgm:cxn modelId="{AEF8554F-C31F-46A0-B2BE-829D95AF5D6F}" type="presOf" srcId="{1603F903-8ADF-47D1-8865-4FBA35E3A195}" destId="{AA8C4C97-84D7-4130-ACFE-2C6F9E8C3512}" srcOrd="0" destOrd="0" presId="urn:microsoft.com/office/officeart/2008/layout/HorizontalMultiLevelHierarchy"/>
    <dgm:cxn modelId="{3D3A3705-F6F4-4626-83CB-5B9A7693B2B0}" type="presOf" srcId="{9D4A5B55-D89D-4379-BE8A-2D5162E8EF3C}" destId="{318448BA-E29D-41F6-B76E-D3B79736F2D3}" srcOrd="1" destOrd="0" presId="urn:microsoft.com/office/officeart/2008/layout/HorizontalMultiLevelHierarchy"/>
    <dgm:cxn modelId="{DF010921-0764-4290-A324-4A37B1258628}" type="presOf" srcId="{25CAAC61-23C8-4F6C-90D1-F5716321E3A2}" destId="{372C02AF-1E58-4884-91AC-8B59EAE16CE0}" srcOrd="0" destOrd="0" presId="urn:microsoft.com/office/officeart/2008/layout/HorizontalMultiLevelHierarchy"/>
    <dgm:cxn modelId="{53D536F6-36B6-4D53-ADDF-1ED9820EC109}" type="presOf" srcId="{C988094E-FC3B-4BA7-8D5D-0F0FAAD7AE9C}" destId="{CFF95FC7-C1B8-4626-9570-58B88D315016}" srcOrd="0" destOrd="0" presId="urn:microsoft.com/office/officeart/2008/layout/HorizontalMultiLevelHierarchy"/>
    <dgm:cxn modelId="{17C610EC-CAE6-4F80-8B2D-FC2C2A4C57F7}" type="presOf" srcId="{2A2952F2-EC90-48F4-84BC-A4857FFFB059}" destId="{F2206945-588B-46E1-B5BC-07FAF7DFF3C4}" srcOrd="0" destOrd="0" presId="urn:microsoft.com/office/officeart/2008/layout/HorizontalMultiLevelHierarchy"/>
    <dgm:cxn modelId="{C18358F2-3371-4C6F-8847-732AF96EC9F3}" srcId="{C988094E-FC3B-4BA7-8D5D-0F0FAAD7AE9C}" destId="{E7165B1A-D156-47F2-9FA6-59C1BFB947F2}" srcOrd="1" destOrd="0" parTransId="{49B2BB6D-CE6B-40B3-A38E-87942B9A3B87}" sibTransId="{A4BF585F-B15E-4CCE-B723-789FC171E172}"/>
    <dgm:cxn modelId="{877DEDCB-94F3-4C97-84B5-331AACA8E528}" srcId="{C988094E-FC3B-4BA7-8D5D-0F0FAAD7AE9C}" destId="{AFE9C560-823B-4E1C-B16C-A587E204A2DF}" srcOrd="0" destOrd="0" parTransId="{F42E0E1F-9EB1-440B-BFF2-FD0C53DAC39D}" sibTransId="{B2AD2F7E-5EA3-492B-A374-ECC5D8A51155}"/>
    <dgm:cxn modelId="{3CC21AB9-8FC0-420F-90F3-6E3017376E0E}" type="presOf" srcId="{1603F903-8ADF-47D1-8865-4FBA35E3A195}" destId="{E7202A22-C99B-49FF-8D27-F3E00AF03153}" srcOrd="1" destOrd="0" presId="urn:microsoft.com/office/officeart/2008/layout/HorizontalMultiLevelHierarchy"/>
    <dgm:cxn modelId="{1A1A4F3B-CD7F-4115-851B-DAEAC66F602B}" type="presOf" srcId="{AFE9C560-823B-4E1C-B16C-A587E204A2DF}" destId="{621BC300-81FB-42AC-ABC1-DF887DA9B648}" srcOrd="0" destOrd="0" presId="urn:microsoft.com/office/officeart/2008/layout/HorizontalMultiLevelHierarchy"/>
    <dgm:cxn modelId="{3351F2AB-53B4-4AFF-A23D-E712E5C0BCCC}" type="presParOf" srcId="{83EDC000-CDD9-44BB-AE4B-74299C0D29D1}" destId="{3EC74393-EFAA-48FA-8DAD-8C74B2E867BE}" srcOrd="0" destOrd="0" presId="urn:microsoft.com/office/officeart/2008/layout/HorizontalMultiLevelHierarchy"/>
    <dgm:cxn modelId="{8F752BF2-F864-4C96-8D08-2FFC3CB0EDEE}" type="presParOf" srcId="{3EC74393-EFAA-48FA-8DAD-8C74B2E867BE}" destId="{CFF95FC7-C1B8-4626-9570-58B88D315016}" srcOrd="0" destOrd="0" presId="urn:microsoft.com/office/officeart/2008/layout/HorizontalMultiLevelHierarchy"/>
    <dgm:cxn modelId="{D385D3D8-E6BD-4661-9A34-62E534B042B1}" type="presParOf" srcId="{3EC74393-EFAA-48FA-8DAD-8C74B2E867BE}" destId="{4FD433E2-8CBD-4CFD-AC45-71D0BB627229}" srcOrd="1" destOrd="0" presId="urn:microsoft.com/office/officeart/2008/layout/HorizontalMultiLevelHierarchy"/>
    <dgm:cxn modelId="{501F4685-71BA-4825-AA45-2F3E82B1924B}" type="presParOf" srcId="{4FD433E2-8CBD-4CFD-AC45-71D0BB627229}" destId="{5A90ED67-48AF-470C-8492-0FE6AA026F08}" srcOrd="0" destOrd="0" presId="urn:microsoft.com/office/officeart/2008/layout/HorizontalMultiLevelHierarchy"/>
    <dgm:cxn modelId="{19D02106-C11E-4874-9D6C-5BCAC2DCE9A7}" type="presParOf" srcId="{5A90ED67-48AF-470C-8492-0FE6AA026F08}" destId="{83892947-4101-400B-8668-93FAD3EDE4A7}" srcOrd="0" destOrd="0" presId="urn:microsoft.com/office/officeart/2008/layout/HorizontalMultiLevelHierarchy"/>
    <dgm:cxn modelId="{ABD565E4-2F36-46D9-A67E-FBE725110CC5}" type="presParOf" srcId="{4FD433E2-8CBD-4CFD-AC45-71D0BB627229}" destId="{5D4CB8E1-C0B9-4C38-ADE6-6B4162BBDFF7}" srcOrd="1" destOrd="0" presId="urn:microsoft.com/office/officeart/2008/layout/HorizontalMultiLevelHierarchy"/>
    <dgm:cxn modelId="{85CC0312-B371-43E1-8EFE-7329B98DAFE5}" type="presParOf" srcId="{5D4CB8E1-C0B9-4C38-ADE6-6B4162BBDFF7}" destId="{621BC300-81FB-42AC-ABC1-DF887DA9B648}" srcOrd="0" destOrd="0" presId="urn:microsoft.com/office/officeart/2008/layout/HorizontalMultiLevelHierarchy"/>
    <dgm:cxn modelId="{31C46ABE-11E7-4DCA-8454-63EC80D44FF9}" type="presParOf" srcId="{5D4CB8E1-C0B9-4C38-ADE6-6B4162BBDFF7}" destId="{0B67875D-81FD-489F-BF23-D32F9EDC5838}" srcOrd="1" destOrd="0" presId="urn:microsoft.com/office/officeart/2008/layout/HorizontalMultiLevelHierarchy"/>
    <dgm:cxn modelId="{0FE12A2B-2FD1-46C2-8B7C-F6310735F17F}" type="presParOf" srcId="{4FD433E2-8CBD-4CFD-AC45-71D0BB627229}" destId="{06AAF36F-A79D-4D53-8964-E78518049B86}" srcOrd="2" destOrd="0" presId="urn:microsoft.com/office/officeart/2008/layout/HorizontalMultiLevelHierarchy"/>
    <dgm:cxn modelId="{EBA088EA-CD6E-4246-8EB3-B8DB5062BDC1}" type="presParOf" srcId="{06AAF36F-A79D-4D53-8964-E78518049B86}" destId="{73A093BA-043B-4349-9656-79599EA659C9}" srcOrd="0" destOrd="0" presId="urn:microsoft.com/office/officeart/2008/layout/HorizontalMultiLevelHierarchy"/>
    <dgm:cxn modelId="{92E07C76-D89F-486C-A705-7EEC19FE5043}" type="presParOf" srcId="{4FD433E2-8CBD-4CFD-AC45-71D0BB627229}" destId="{BBC7A296-8A50-4786-938D-A84A196FCAC7}" srcOrd="3" destOrd="0" presId="urn:microsoft.com/office/officeart/2008/layout/HorizontalMultiLevelHierarchy"/>
    <dgm:cxn modelId="{C71908A8-59DF-4708-97CA-A24EB50F661E}" type="presParOf" srcId="{BBC7A296-8A50-4786-938D-A84A196FCAC7}" destId="{067A1538-ED02-4ECE-8AE0-F6284A06700D}" srcOrd="0" destOrd="0" presId="urn:microsoft.com/office/officeart/2008/layout/HorizontalMultiLevelHierarchy"/>
    <dgm:cxn modelId="{A22C942B-CF6D-4D9A-8F45-1C566B79129F}" type="presParOf" srcId="{BBC7A296-8A50-4786-938D-A84A196FCAC7}" destId="{EFAC3C0E-52CB-4010-A064-B8B75A7BFE88}" srcOrd="1" destOrd="0" presId="urn:microsoft.com/office/officeart/2008/layout/HorizontalMultiLevelHierarchy"/>
    <dgm:cxn modelId="{D8FAFCBF-DADB-472D-A79E-073C4E590AF0}" type="presParOf" srcId="{4FD433E2-8CBD-4CFD-AC45-71D0BB627229}" destId="{842976A4-2C1D-4A32-93AA-CF14F8C492BE}" srcOrd="4" destOrd="0" presId="urn:microsoft.com/office/officeart/2008/layout/HorizontalMultiLevelHierarchy"/>
    <dgm:cxn modelId="{4728C4A7-65DD-44FA-8532-689BBB3A8D13}" type="presParOf" srcId="{842976A4-2C1D-4A32-93AA-CF14F8C492BE}" destId="{02CE0C56-9CD0-44B4-A2F8-C88B8985BCB0}" srcOrd="0" destOrd="0" presId="urn:microsoft.com/office/officeart/2008/layout/HorizontalMultiLevelHierarchy"/>
    <dgm:cxn modelId="{B11C6B27-EF31-4005-8985-124D11590B52}" type="presParOf" srcId="{4FD433E2-8CBD-4CFD-AC45-71D0BB627229}" destId="{CEC8CC42-F776-494B-AFBC-6A787B0BAE79}" srcOrd="5" destOrd="0" presId="urn:microsoft.com/office/officeart/2008/layout/HorizontalMultiLevelHierarchy"/>
    <dgm:cxn modelId="{84598096-2A8A-472E-8387-B68280912378}" type="presParOf" srcId="{CEC8CC42-F776-494B-AFBC-6A787B0BAE79}" destId="{B5526F6C-D6FF-47A0-848B-937A5958F391}" srcOrd="0" destOrd="0" presId="urn:microsoft.com/office/officeart/2008/layout/HorizontalMultiLevelHierarchy"/>
    <dgm:cxn modelId="{6FDFDE80-685C-4815-878A-0A68C39D26DD}" type="presParOf" srcId="{CEC8CC42-F776-494B-AFBC-6A787B0BAE79}" destId="{C55F4695-17D8-4E6D-AD58-196DDA6DA274}" srcOrd="1" destOrd="0" presId="urn:microsoft.com/office/officeart/2008/layout/HorizontalMultiLevelHierarchy"/>
    <dgm:cxn modelId="{8FD525A5-0AFF-4A5E-9AEE-5C61361CFC48}" type="presParOf" srcId="{4FD433E2-8CBD-4CFD-AC45-71D0BB627229}" destId="{FB58B5ED-AABB-4DCF-8B56-F16E597FB322}" srcOrd="6" destOrd="0" presId="urn:microsoft.com/office/officeart/2008/layout/HorizontalMultiLevelHierarchy"/>
    <dgm:cxn modelId="{949315F0-2341-4E4C-907C-CC70C41F9EBA}" type="presParOf" srcId="{FB58B5ED-AABB-4DCF-8B56-F16E597FB322}" destId="{27544EB3-8DA7-48E7-854E-FA3DDA55B644}" srcOrd="0" destOrd="0" presId="urn:microsoft.com/office/officeart/2008/layout/HorizontalMultiLevelHierarchy"/>
    <dgm:cxn modelId="{32F9DF64-7EEA-4573-810E-97D37880CD65}" type="presParOf" srcId="{4FD433E2-8CBD-4CFD-AC45-71D0BB627229}" destId="{C88078FC-EC51-4E1A-8D5A-94DB7C4AD683}" srcOrd="7" destOrd="0" presId="urn:microsoft.com/office/officeart/2008/layout/HorizontalMultiLevelHierarchy"/>
    <dgm:cxn modelId="{BBBD6A3E-1467-4F6E-BE88-9EDA1E038CE5}" type="presParOf" srcId="{C88078FC-EC51-4E1A-8D5A-94DB7C4AD683}" destId="{372C02AF-1E58-4884-91AC-8B59EAE16CE0}" srcOrd="0" destOrd="0" presId="urn:microsoft.com/office/officeart/2008/layout/HorizontalMultiLevelHierarchy"/>
    <dgm:cxn modelId="{7FD8EC5B-4D7F-4839-846D-A5339F78946C}" type="presParOf" srcId="{C88078FC-EC51-4E1A-8D5A-94DB7C4AD683}" destId="{51CFD72B-1C6B-4513-92A5-50E2B6CF6847}" srcOrd="1" destOrd="0" presId="urn:microsoft.com/office/officeart/2008/layout/HorizontalMultiLevelHierarchy"/>
    <dgm:cxn modelId="{C5477019-8E31-44C9-B693-D9DE0FEC8CC9}" type="presParOf" srcId="{4FD433E2-8CBD-4CFD-AC45-71D0BB627229}" destId="{6F1A9D66-B3B3-41EF-B7DC-F42C11F7A780}" srcOrd="8" destOrd="0" presId="urn:microsoft.com/office/officeart/2008/layout/HorizontalMultiLevelHierarchy"/>
    <dgm:cxn modelId="{23FC1EEA-343C-4933-A059-EDBBDA512075}" type="presParOf" srcId="{6F1A9D66-B3B3-41EF-B7DC-F42C11F7A780}" destId="{318448BA-E29D-41F6-B76E-D3B79736F2D3}" srcOrd="0" destOrd="0" presId="urn:microsoft.com/office/officeart/2008/layout/HorizontalMultiLevelHierarchy"/>
    <dgm:cxn modelId="{B8344166-2FF5-42AF-ADA5-C7892493FF1C}" type="presParOf" srcId="{4FD433E2-8CBD-4CFD-AC45-71D0BB627229}" destId="{E2FF760D-ACEB-4C07-93DB-B715D3034326}" srcOrd="9" destOrd="0" presId="urn:microsoft.com/office/officeart/2008/layout/HorizontalMultiLevelHierarchy"/>
    <dgm:cxn modelId="{FA8ADB83-405A-4848-AC3F-FF37489DF277}" type="presParOf" srcId="{E2FF760D-ACEB-4C07-93DB-B715D3034326}" destId="{94D377C2-CBD4-446F-ADB3-CB2FB2941CDD}" srcOrd="0" destOrd="0" presId="urn:microsoft.com/office/officeart/2008/layout/HorizontalMultiLevelHierarchy"/>
    <dgm:cxn modelId="{F8AEC4DB-2012-4E33-89AF-3712E1AC717E}" type="presParOf" srcId="{E2FF760D-ACEB-4C07-93DB-B715D3034326}" destId="{A077A218-21B4-4E82-981C-7DEC9BE8B14E}" srcOrd="1" destOrd="0" presId="urn:microsoft.com/office/officeart/2008/layout/HorizontalMultiLevelHierarchy"/>
    <dgm:cxn modelId="{1452E3A4-DA41-43F8-BD96-3FA0EB86DFC0}" type="presParOf" srcId="{4FD433E2-8CBD-4CFD-AC45-71D0BB627229}" destId="{629B3A58-C001-4342-A3D3-43A08EFC6BFC}" srcOrd="10" destOrd="0" presId="urn:microsoft.com/office/officeart/2008/layout/HorizontalMultiLevelHierarchy"/>
    <dgm:cxn modelId="{93FD1FEA-A5C7-45A3-A290-990FC8EBFD61}" type="presParOf" srcId="{629B3A58-C001-4342-A3D3-43A08EFC6BFC}" destId="{E13DD94B-1E38-4319-AD1D-DEA1533BD28A}" srcOrd="0" destOrd="0" presId="urn:microsoft.com/office/officeart/2008/layout/HorizontalMultiLevelHierarchy"/>
    <dgm:cxn modelId="{9B4B215F-90F2-4A91-97C9-F9A317860B8E}" type="presParOf" srcId="{4FD433E2-8CBD-4CFD-AC45-71D0BB627229}" destId="{6A5861E8-47B1-4228-8B20-84DEE4BB705F}" srcOrd="11" destOrd="0" presId="urn:microsoft.com/office/officeart/2008/layout/HorizontalMultiLevelHierarchy"/>
    <dgm:cxn modelId="{4CF66065-8101-4ACE-BF6F-6167CE406C3B}" type="presParOf" srcId="{6A5861E8-47B1-4228-8B20-84DEE4BB705F}" destId="{F2206945-588B-46E1-B5BC-07FAF7DFF3C4}" srcOrd="0" destOrd="0" presId="urn:microsoft.com/office/officeart/2008/layout/HorizontalMultiLevelHierarchy"/>
    <dgm:cxn modelId="{6A531AD9-6FBB-44CA-A2B9-347BAB4AFD70}" type="presParOf" srcId="{6A5861E8-47B1-4228-8B20-84DEE4BB705F}" destId="{72EE518B-5FE3-4C4D-9995-B97421F8B514}" srcOrd="1" destOrd="0" presId="urn:microsoft.com/office/officeart/2008/layout/HorizontalMultiLevelHierarchy"/>
    <dgm:cxn modelId="{837B8C93-CEA7-4AF7-8928-D4AEB86EAD2A}" type="presParOf" srcId="{4FD433E2-8CBD-4CFD-AC45-71D0BB627229}" destId="{AA8C4C97-84D7-4130-ACFE-2C6F9E8C3512}" srcOrd="12" destOrd="0" presId="urn:microsoft.com/office/officeart/2008/layout/HorizontalMultiLevelHierarchy"/>
    <dgm:cxn modelId="{498906B5-3F7B-4CEE-820F-A5A92EF0EBAE}" type="presParOf" srcId="{AA8C4C97-84D7-4130-ACFE-2C6F9E8C3512}" destId="{E7202A22-C99B-49FF-8D27-F3E00AF03153}" srcOrd="0" destOrd="0" presId="urn:microsoft.com/office/officeart/2008/layout/HorizontalMultiLevelHierarchy"/>
    <dgm:cxn modelId="{AE235FCF-F95F-4413-9DE8-E6A4428D51AA}" type="presParOf" srcId="{4FD433E2-8CBD-4CFD-AC45-71D0BB627229}" destId="{985D5ABF-49B2-40EC-B072-16D9AD928A3C}" srcOrd="13" destOrd="0" presId="urn:microsoft.com/office/officeart/2008/layout/HorizontalMultiLevelHierarchy"/>
    <dgm:cxn modelId="{7A8A438D-7353-40C4-9397-17A6A373E222}" type="presParOf" srcId="{985D5ABF-49B2-40EC-B072-16D9AD928A3C}" destId="{1F19AAE2-7563-43F8-B331-E60B7577E9FA}" srcOrd="0" destOrd="0" presId="urn:microsoft.com/office/officeart/2008/layout/HorizontalMultiLevelHierarchy"/>
    <dgm:cxn modelId="{27452B02-0FC5-4240-B96A-3BC13EC26EFE}" type="presParOf" srcId="{985D5ABF-49B2-40EC-B072-16D9AD928A3C}" destId="{CC0211F7-9970-46CC-A4F0-5BAC8970F983}" srcOrd="1" destOrd="0" presId="urn:microsoft.com/office/officeart/2008/layout/HorizontalMultiLevelHierarchy"/>
    <dgm:cxn modelId="{9471077D-9CA1-4F9A-88B7-1300655AF390}" type="presParOf" srcId="{4FD433E2-8CBD-4CFD-AC45-71D0BB627229}" destId="{96E6392F-95C1-44B4-A9EC-2C0057E0BB34}" srcOrd="14" destOrd="0" presId="urn:microsoft.com/office/officeart/2008/layout/HorizontalMultiLevelHierarchy"/>
    <dgm:cxn modelId="{53D9B0FB-8980-4755-AB43-04407DD2B030}" type="presParOf" srcId="{96E6392F-95C1-44B4-A9EC-2C0057E0BB34}" destId="{65645118-3D5F-4EF5-ADE6-D55DA54E2613}" srcOrd="0" destOrd="0" presId="urn:microsoft.com/office/officeart/2008/layout/HorizontalMultiLevelHierarchy"/>
    <dgm:cxn modelId="{FC631CA9-3588-4E56-8759-3EE327D15E5A}" type="presParOf" srcId="{4FD433E2-8CBD-4CFD-AC45-71D0BB627229}" destId="{79ADD122-7594-454E-96BF-9A734841885E}" srcOrd="15" destOrd="0" presId="urn:microsoft.com/office/officeart/2008/layout/HorizontalMultiLevelHierarchy"/>
    <dgm:cxn modelId="{7079DDFD-C263-4F05-B61F-46D651BC0E76}" type="presParOf" srcId="{79ADD122-7594-454E-96BF-9A734841885E}" destId="{C3E19A44-2850-4870-9C62-F49DE5297D95}" srcOrd="0" destOrd="0" presId="urn:microsoft.com/office/officeart/2008/layout/HorizontalMultiLevelHierarchy"/>
    <dgm:cxn modelId="{B40E74F1-30BA-4DE4-A128-54AAC4371566}" type="presParOf" srcId="{79ADD122-7594-454E-96BF-9A734841885E}" destId="{A18A6D9D-2542-4903-AE1A-5917AC33634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6392F-95C1-44B4-A9EC-2C0057E0BB34}">
      <dsp:nvSpPr>
        <dsp:cNvPr id="0" name=""/>
        <dsp:cNvSpPr/>
      </dsp:nvSpPr>
      <dsp:spPr>
        <a:xfrm>
          <a:off x="380155" y="1857648"/>
          <a:ext cx="276007" cy="1663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003" y="0"/>
              </a:lnTo>
              <a:lnTo>
                <a:pt x="138003" y="1663182"/>
              </a:lnTo>
              <a:lnTo>
                <a:pt x="276007" y="1663182"/>
              </a:lnTo>
            </a:path>
          </a:pathLst>
        </a:custGeom>
        <a:noFill/>
        <a:ln w="12700" cap="flat" cmpd="sng" algn="ctr">
          <a:solidFill>
            <a:srgbClr val="00B05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man Old Style" panose="02050604050505020204" pitchFamily="18" charset="0"/>
            <a:cs typeface="Arial" panose="020B0604020202020204" pitchFamily="34" charset="0"/>
          </a:endParaRPr>
        </a:p>
      </dsp:txBody>
      <dsp:txXfrm>
        <a:off x="476011" y="2647090"/>
        <a:ext cx="84296" cy="84296"/>
      </dsp:txXfrm>
    </dsp:sp>
    <dsp:sp modelId="{AA8C4C97-84D7-4130-ACFE-2C6F9E8C3512}">
      <dsp:nvSpPr>
        <dsp:cNvPr id="0" name=""/>
        <dsp:cNvSpPr/>
      </dsp:nvSpPr>
      <dsp:spPr>
        <a:xfrm>
          <a:off x="380155" y="1857648"/>
          <a:ext cx="276007" cy="1187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003" y="0"/>
              </a:lnTo>
              <a:lnTo>
                <a:pt x="138003" y="1187987"/>
              </a:lnTo>
              <a:lnTo>
                <a:pt x="276007" y="1187987"/>
              </a:lnTo>
            </a:path>
          </a:pathLst>
        </a:custGeom>
        <a:noFill/>
        <a:ln w="12700" cap="flat" cmpd="sng" algn="ctr">
          <a:solidFill>
            <a:srgbClr val="00B05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>
            <a:latin typeface="Bookman Old Style" panose="02050604050505020204" pitchFamily="18" charset="0"/>
          </a:endParaRPr>
        </a:p>
      </dsp:txBody>
      <dsp:txXfrm>
        <a:off x="487668" y="2421150"/>
        <a:ext cx="60981" cy="60981"/>
      </dsp:txXfrm>
    </dsp:sp>
    <dsp:sp modelId="{629B3A58-C001-4342-A3D3-43A08EFC6BFC}">
      <dsp:nvSpPr>
        <dsp:cNvPr id="0" name=""/>
        <dsp:cNvSpPr/>
      </dsp:nvSpPr>
      <dsp:spPr>
        <a:xfrm>
          <a:off x="380155" y="1857648"/>
          <a:ext cx="276007" cy="712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003" y="0"/>
              </a:lnTo>
              <a:lnTo>
                <a:pt x="138003" y="712792"/>
              </a:lnTo>
              <a:lnTo>
                <a:pt x="276007" y="712792"/>
              </a:lnTo>
            </a:path>
          </a:pathLst>
        </a:custGeom>
        <a:noFill/>
        <a:ln w="12700" cap="flat" cmpd="sng" algn="ctr">
          <a:solidFill>
            <a:srgbClr val="00B05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man Old Style" panose="02050604050505020204" pitchFamily="18" charset="0"/>
            <a:cs typeface="Arial" panose="020B0604020202020204" pitchFamily="34" charset="0"/>
          </a:endParaRPr>
        </a:p>
      </dsp:txBody>
      <dsp:txXfrm>
        <a:off x="499050" y="2194935"/>
        <a:ext cx="38218" cy="38218"/>
      </dsp:txXfrm>
    </dsp:sp>
    <dsp:sp modelId="{6F1A9D66-B3B3-41EF-B7DC-F42C11F7A780}">
      <dsp:nvSpPr>
        <dsp:cNvPr id="0" name=""/>
        <dsp:cNvSpPr/>
      </dsp:nvSpPr>
      <dsp:spPr>
        <a:xfrm>
          <a:off x="380155" y="1857648"/>
          <a:ext cx="276007" cy="237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003" y="0"/>
              </a:lnTo>
              <a:lnTo>
                <a:pt x="138003" y="237597"/>
              </a:lnTo>
              <a:lnTo>
                <a:pt x="276007" y="237597"/>
              </a:lnTo>
            </a:path>
          </a:pathLst>
        </a:custGeom>
        <a:noFill/>
        <a:ln w="12700" cap="flat" cmpd="sng" algn="ctr">
          <a:solidFill>
            <a:srgbClr val="00B05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man Old Style" panose="02050604050505020204" pitchFamily="18" charset="0"/>
            <a:cs typeface="Arial" panose="020B0604020202020204" pitchFamily="34" charset="0"/>
          </a:endParaRPr>
        </a:p>
      </dsp:txBody>
      <dsp:txXfrm>
        <a:off x="509055" y="1967342"/>
        <a:ext cx="18209" cy="18209"/>
      </dsp:txXfrm>
    </dsp:sp>
    <dsp:sp modelId="{FB58B5ED-AABB-4DCF-8B56-F16E597FB322}">
      <dsp:nvSpPr>
        <dsp:cNvPr id="0" name=""/>
        <dsp:cNvSpPr/>
      </dsp:nvSpPr>
      <dsp:spPr>
        <a:xfrm>
          <a:off x="380155" y="1620050"/>
          <a:ext cx="276007" cy="237597"/>
        </a:xfrm>
        <a:custGeom>
          <a:avLst/>
          <a:gdLst/>
          <a:ahLst/>
          <a:cxnLst/>
          <a:rect l="0" t="0" r="0" b="0"/>
          <a:pathLst>
            <a:path>
              <a:moveTo>
                <a:pt x="0" y="237597"/>
              </a:moveTo>
              <a:lnTo>
                <a:pt x="138003" y="237597"/>
              </a:lnTo>
              <a:lnTo>
                <a:pt x="138003" y="0"/>
              </a:lnTo>
              <a:lnTo>
                <a:pt x="276007" y="0"/>
              </a:lnTo>
            </a:path>
          </a:pathLst>
        </a:custGeom>
        <a:noFill/>
        <a:ln w="12700" cap="flat" cmpd="sng" algn="ctr">
          <a:solidFill>
            <a:srgbClr val="00B05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man Old Style" panose="02050604050505020204" pitchFamily="18" charset="0"/>
            <a:cs typeface="Arial" panose="020B0604020202020204" pitchFamily="34" charset="0"/>
          </a:endParaRPr>
        </a:p>
      </dsp:txBody>
      <dsp:txXfrm>
        <a:off x="509055" y="1729744"/>
        <a:ext cx="18209" cy="18209"/>
      </dsp:txXfrm>
    </dsp:sp>
    <dsp:sp modelId="{842976A4-2C1D-4A32-93AA-CF14F8C492BE}">
      <dsp:nvSpPr>
        <dsp:cNvPr id="0" name=""/>
        <dsp:cNvSpPr/>
      </dsp:nvSpPr>
      <dsp:spPr>
        <a:xfrm>
          <a:off x="380155" y="1144855"/>
          <a:ext cx="276007" cy="712792"/>
        </a:xfrm>
        <a:custGeom>
          <a:avLst/>
          <a:gdLst/>
          <a:ahLst/>
          <a:cxnLst/>
          <a:rect l="0" t="0" r="0" b="0"/>
          <a:pathLst>
            <a:path>
              <a:moveTo>
                <a:pt x="0" y="712792"/>
              </a:moveTo>
              <a:lnTo>
                <a:pt x="138003" y="712792"/>
              </a:lnTo>
              <a:lnTo>
                <a:pt x="138003" y="0"/>
              </a:lnTo>
              <a:lnTo>
                <a:pt x="276007" y="0"/>
              </a:lnTo>
            </a:path>
          </a:pathLst>
        </a:custGeom>
        <a:noFill/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man Old Style" panose="02050604050505020204" pitchFamily="18" charset="0"/>
            <a:cs typeface="Arial" panose="020B0604020202020204" pitchFamily="34" charset="0"/>
          </a:endParaRPr>
        </a:p>
      </dsp:txBody>
      <dsp:txXfrm>
        <a:off x="499050" y="1482142"/>
        <a:ext cx="38218" cy="38218"/>
      </dsp:txXfrm>
    </dsp:sp>
    <dsp:sp modelId="{06AAF36F-A79D-4D53-8964-E78518049B86}">
      <dsp:nvSpPr>
        <dsp:cNvPr id="0" name=""/>
        <dsp:cNvSpPr/>
      </dsp:nvSpPr>
      <dsp:spPr>
        <a:xfrm>
          <a:off x="380155" y="669660"/>
          <a:ext cx="276007" cy="1187987"/>
        </a:xfrm>
        <a:custGeom>
          <a:avLst/>
          <a:gdLst/>
          <a:ahLst/>
          <a:cxnLst/>
          <a:rect l="0" t="0" r="0" b="0"/>
          <a:pathLst>
            <a:path>
              <a:moveTo>
                <a:pt x="0" y="1187987"/>
              </a:moveTo>
              <a:lnTo>
                <a:pt x="138003" y="1187987"/>
              </a:lnTo>
              <a:lnTo>
                <a:pt x="138003" y="0"/>
              </a:lnTo>
              <a:lnTo>
                <a:pt x="276007" y="0"/>
              </a:lnTo>
            </a:path>
          </a:pathLst>
        </a:custGeom>
        <a:noFill/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man Old Style" panose="02050604050505020204" pitchFamily="18" charset="0"/>
            <a:cs typeface="Arial" panose="020B0604020202020204" pitchFamily="34" charset="0"/>
          </a:endParaRPr>
        </a:p>
      </dsp:txBody>
      <dsp:txXfrm>
        <a:off x="487668" y="1233163"/>
        <a:ext cx="60981" cy="60981"/>
      </dsp:txXfrm>
    </dsp:sp>
    <dsp:sp modelId="{5A90ED67-48AF-470C-8492-0FE6AA026F08}">
      <dsp:nvSpPr>
        <dsp:cNvPr id="0" name=""/>
        <dsp:cNvSpPr/>
      </dsp:nvSpPr>
      <dsp:spPr>
        <a:xfrm>
          <a:off x="380155" y="194465"/>
          <a:ext cx="276007" cy="1663182"/>
        </a:xfrm>
        <a:custGeom>
          <a:avLst/>
          <a:gdLst/>
          <a:ahLst/>
          <a:cxnLst/>
          <a:rect l="0" t="0" r="0" b="0"/>
          <a:pathLst>
            <a:path>
              <a:moveTo>
                <a:pt x="0" y="1663182"/>
              </a:moveTo>
              <a:lnTo>
                <a:pt x="138003" y="1663182"/>
              </a:lnTo>
              <a:lnTo>
                <a:pt x="138003" y="0"/>
              </a:lnTo>
              <a:lnTo>
                <a:pt x="276007" y="0"/>
              </a:lnTo>
            </a:path>
          </a:pathLst>
        </a:custGeom>
        <a:noFill/>
        <a:ln w="12700" cap="flat" cmpd="sng" algn="ctr">
          <a:solidFill>
            <a:srgbClr val="00B05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Bookman Old Style" panose="02050604050505020204" pitchFamily="18" charset="0"/>
            <a:cs typeface="Arial" panose="020B0604020202020204" pitchFamily="34" charset="0"/>
          </a:endParaRPr>
        </a:p>
      </dsp:txBody>
      <dsp:txXfrm>
        <a:off x="476011" y="983908"/>
        <a:ext cx="84296" cy="84296"/>
      </dsp:txXfrm>
    </dsp:sp>
    <dsp:sp modelId="{CFF95FC7-C1B8-4626-9570-58B88D315016}">
      <dsp:nvSpPr>
        <dsp:cNvPr id="0" name=""/>
        <dsp:cNvSpPr/>
      </dsp:nvSpPr>
      <dsp:spPr>
        <a:xfrm rot="16200000">
          <a:off x="-810332" y="1667570"/>
          <a:ext cx="2000820" cy="38015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  <a:cs typeface="Arial" panose="020B0604020202020204" pitchFamily="34" charset="0"/>
            </a:rPr>
            <a:t>НАПРАВЛЕНИЯ</a:t>
          </a:r>
          <a:endParaRPr lang="ru-RU" sz="1400" b="1" kern="1200" dirty="0">
            <a:latin typeface="Bookman Old Style" panose="02050604050505020204" pitchFamily="18" charset="0"/>
            <a:cs typeface="Arial" panose="020B0604020202020204" pitchFamily="34" charset="0"/>
          </a:endParaRPr>
        </a:p>
      </dsp:txBody>
      <dsp:txXfrm>
        <a:off x="-810332" y="1667570"/>
        <a:ext cx="2000820" cy="380155"/>
      </dsp:txXfrm>
    </dsp:sp>
    <dsp:sp modelId="{621BC300-81FB-42AC-ABC1-DF887DA9B648}">
      <dsp:nvSpPr>
        <dsp:cNvPr id="0" name=""/>
        <dsp:cNvSpPr/>
      </dsp:nvSpPr>
      <dsp:spPr>
        <a:xfrm>
          <a:off x="656163" y="4387"/>
          <a:ext cx="4653935" cy="38015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Bookman Old Style" panose="02050604050505020204" pitchFamily="18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man Old Style" panose="02050604050505020204" pitchFamily="18" charset="0"/>
              <a:cs typeface="Arial" panose="020B0604020202020204" pitchFamily="34" charset="0"/>
            </a:rPr>
            <a:t>   </a:t>
          </a:r>
          <a:r>
            <a:rPr lang="ru-RU" sz="1400" kern="1200" dirty="0" smtClean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rPr>
            <a:t>1. Планирование образовательной деятельности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Bookman Old Style" panose="02050604050505020204" pitchFamily="18" charset="0"/>
            <a:cs typeface="Arial" panose="020B0604020202020204" pitchFamily="34" charset="0"/>
          </a:endParaRPr>
        </a:p>
      </dsp:txBody>
      <dsp:txXfrm>
        <a:off x="656163" y="4387"/>
        <a:ext cx="4653935" cy="380155"/>
      </dsp:txXfrm>
    </dsp:sp>
    <dsp:sp modelId="{067A1538-ED02-4ECE-8AE0-F6284A06700D}">
      <dsp:nvSpPr>
        <dsp:cNvPr id="0" name=""/>
        <dsp:cNvSpPr/>
      </dsp:nvSpPr>
      <dsp:spPr>
        <a:xfrm>
          <a:off x="656163" y="479582"/>
          <a:ext cx="4632289" cy="38015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man Old Style" panose="02050604050505020204" pitchFamily="18" charset="0"/>
              <a:cs typeface="Arial" panose="020B0604020202020204" pitchFamily="34" charset="0"/>
            </a:rPr>
            <a:t>   2. Управление и менеджмент</a:t>
          </a:r>
        </a:p>
      </dsp:txBody>
      <dsp:txXfrm>
        <a:off x="656163" y="479582"/>
        <a:ext cx="4632289" cy="380155"/>
      </dsp:txXfrm>
    </dsp:sp>
    <dsp:sp modelId="{B5526F6C-D6FF-47A0-848B-937A5958F391}">
      <dsp:nvSpPr>
        <dsp:cNvPr id="0" name=""/>
        <dsp:cNvSpPr/>
      </dsp:nvSpPr>
      <dsp:spPr>
        <a:xfrm>
          <a:off x="656163" y="954777"/>
          <a:ext cx="4632289" cy="38015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man Old Style" panose="02050604050505020204" pitchFamily="18" charset="0"/>
              <a:cs typeface="Arial" panose="020B0604020202020204" pitchFamily="34" charset="0"/>
            </a:rPr>
            <a:t>   3.  Преподавание и обучение</a:t>
          </a:r>
        </a:p>
      </dsp:txBody>
      <dsp:txXfrm>
        <a:off x="656163" y="954777"/>
        <a:ext cx="4632289" cy="380155"/>
      </dsp:txXfrm>
    </dsp:sp>
    <dsp:sp modelId="{372C02AF-1E58-4884-91AC-8B59EAE16CE0}">
      <dsp:nvSpPr>
        <dsp:cNvPr id="0" name=""/>
        <dsp:cNvSpPr/>
      </dsp:nvSpPr>
      <dsp:spPr>
        <a:xfrm>
          <a:off x="656163" y="1429972"/>
          <a:ext cx="4632289" cy="38015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rPr>
            <a:t>   4.  Кадровый потенциал школы</a:t>
          </a:r>
        </a:p>
      </dsp:txBody>
      <dsp:txXfrm>
        <a:off x="656163" y="1429972"/>
        <a:ext cx="4632289" cy="380155"/>
      </dsp:txXfrm>
    </dsp:sp>
    <dsp:sp modelId="{94D377C2-CBD4-446F-ADB3-CB2FB2941CDD}">
      <dsp:nvSpPr>
        <dsp:cNvPr id="0" name=""/>
        <dsp:cNvSpPr/>
      </dsp:nvSpPr>
      <dsp:spPr>
        <a:xfrm>
          <a:off x="656163" y="1905167"/>
          <a:ext cx="4632289" cy="38015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man Old Style" panose="02050604050505020204" pitchFamily="18" charset="0"/>
              <a:cs typeface="Arial" panose="020B0604020202020204" pitchFamily="34" charset="0"/>
            </a:rPr>
            <a:t>   5.  Доступность обучения и преподавания</a:t>
          </a:r>
        </a:p>
      </dsp:txBody>
      <dsp:txXfrm>
        <a:off x="656163" y="1905167"/>
        <a:ext cx="4632289" cy="380155"/>
      </dsp:txXfrm>
    </dsp:sp>
    <dsp:sp modelId="{F2206945-588B-46E1-B5BC-07FAF7DFF3C4}">
      <dsp:nvSpPr>
        <dsp:cNvPr id="0" name=""/>
        <dsp:cNvSpPr/>
      </dsp:nvSpPr>
      <dsp:spPr>
        <a:xfrm>
          <a:off x="656163" y="2380362"/>
          <a:ext cx="4632289" cy="38015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man Old Style" panose="02050604050505020204" pitchFamily="18" charset="0"/>
              <a:cs typeface="Arial" panose="020B0604020202020204" pitchFamily="34" charset="0"/>
            </a:rPr>
            <a:t>   6.  Культура школы </a:t>
          </a:r>
          <a:r>
            <a:rPr lang="ru-RU" sz="1400" kern="1200" dirty="0" smtClean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rPr>
            <a:t>и сотрудничество</a:t>
          </a:r>
        </a:p>
      </dsp:txBody>
      <dsp:txXfrm>
        <a:off x="656163" y="2380362"/>
        <a:ext cx="4632289" cy="380155"/>
      </dsp:txXfrm>
    </dsp:sp>
    <dsp:sp modelId="{1F19AAE2-7563-43F8-B331-E60B7577E9FA}">
      <dsp:nvSpPr>
        <dsp:cNvPr id="0" name=""/>
        <dsp:cNvSpPr/>
      </dsp:nvSpPr>
      <dsp:spPr>
        <a:xfrm>
          <a:off x="656163" y="2855557"/>
          <a:ext cx="4637339" cy="38015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rPr>
            <a:t>   7. Безопасность и благополучие в школе</a:t>
          </a:r>
          <a:endParaRPr lang="ru-RU" sz="1400" kern="1200" dirty="0">
            <a:solidFill>
              <a:srgbClr val="C00000"/>
            </a:solidFill>
            <a:latin typeface="Bookman Old Style" panose="02050604050505020204" pitchFamily="18" charset="0"/>
            <a:cs typeface="Arial" panose="020B0604020202020204" pitchFamily="34" charset="0"/>
          </a:endParaRPr>
        </a:p>
      </dsp:txBody>
      <dsp:txXfrm>
        <a:off x="656163" y="2855557"/>
        <a:ext cx="4637339" cy="380155"/>
      </dsp:txXfrm>
    </dsp:sp>
    <dsp:sp modelId="{C3E19A44-2850-4870-9C62-F49DE5297D95}">
      <dsp:nvSpPr>
        <dsp:cNvPr id="0" name=""/>
        <dsp:cNvSpPr/>
      </dsp:nvSpPr>
      <dsp:spPr>
        <a:xfrm>
          <a:off x="656163" y="3330752"/>
          <a:ext cx="4632289" cy="38015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ookman Old Style" panose="02050604050505020204" pitchFamily="18" charset="0"/>
              <a:cs typeface="Arial" panose="020B0604020202020204" pitchFamily="34" charset="0"/>
            </a:rPr>
            <a:t>   8. Ресурсное обеспечение</a:t>
          </a:r>
          <a:endParaRPr lang="ru-RU" sz="1400" kern="1200" dirty="0">
            <a:latin typeface="Bookman Old Style" panose="02050604050505020204" pitchFamily="18" charset="0"/>
            <a:cs typeface="Arial" panose="020B0604020202020204" pitchFamily="34" charset="0"/>
          </a:endParaRPr>
        </a:p>
      </dsp:txBody>
      <dsp:txXfrm>
        <a:off x="656163" y="3330752"/>
        <a:ext cx="4632289" cy="380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9B87D-D299-400E-A1B7-E905FAC8349C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19241-AF37-47DE-A83A-2A9AED37CC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95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19241-AF37-47DE-A83A-2A9AED37CCB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501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Рекомендации эксперты дают по всем 7 стандартам, но больше всего рекомендаций по стандарту В «Преподавание и обучение»</a:t>
            </a:r>
            <a:endParaRPr lang="ru-RU" dirty="0" smtClean="0"/>
          </a:p>
          <a:p>
            <a:r>
              <a:rPr lang="ru-RU" dirty="0" smtClean="0"/>
              <a:t>Анализ отчетов по аккредитации является</a:t>
            </a:r>
            <a:r>
              <a:rPr lang="ru-RU" baseline="0" dirty="0" smtClean="0"/>
              <a:t> одной из причин, которые послужили для обновления процедуры инспектирования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19241-AF37-47DE-A83A-2A9AED37CCB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912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Хаотичное было раньше, точечное</a:t>
            </a:r>
          </a:p>
          <a:p>
            <a:r>
              <a:rPr lang="ru-RU" dirty="0" smtClean="0"/>
              <a:t>А мы хотим сделать системное</a:t>
            </a:r>
          </a:p>
          <a:p>
            <a:r>
              <a:rPr lang="ru-RU" dirty="0" smtClean="0"/>
              <a:t>За прошлый учебный год только по линии </a:t>
            </a:r>
            <a:r>
              <a:rPr lang="ru-RU" dirty="0" err="1" smtClean="0"/>
              <a:t>ДОКОМА</a:t>
            </a:r>
            <a:r>
              <a:rPr lang="ru-RU" dirty="0" smtClean="0"/>
              <a:t> было 20 поездок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19241-AF37-47DE-A83A-2A9AED37CCB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284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Таким вопросом задаются и международные эксперты, которые посещают. Кто оценивает наши школы?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19241-AF37-47DE-A83A-2A9AED37CCB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974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школы отправлено в понедельник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52564-EC81-4783-ADFB-E077B32FB5A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664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Апробация процедур</a:t>
            </a:r>
          </a:p>
          <a:p>
            <a:r>
              <a:rPr lang="ru-RU" dirty="0" smtClean="0"/>
              <a:t>В школы и в Департаменты </a:t>
            </a:r>
            <a:r>
              <a:rPr lang="ru-RU" dirty="0" err="1" smtClean="0"/>
              <a:t>ЦА</a:t>
            </a:r>
            <a:r>
              <a:rPr lang="ru-RU" dirty="0" smtClean="0"/>
              <a:t> отправлен проект правил инспектирования. Мы ждем обратную связь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19241-AF37-47DE-A83A-2A9AED37CCB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57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5C1-B248-4868-A292-0B9AE2F3758E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45CA-7B6A-4429-8318-0B7ACD36F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64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5C1-B248-4868-A292-0B9AE2F3758E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45CA-7B6A-4429-8318-0B7ACD36F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41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5C1-B248-4868-A292-0B9AE2F3758E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45CA-7B6A-4429-8318-0B7ACD36F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74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5C1-B248-4868-A292-0B9AE2F3758E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45CA-7B6A-4429-8318-0B7ACD36F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67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5C1-B248-4868-A292-0B9AE2F3758E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45CA-7B6A-4429-8318-0B7ACD36F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16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5C1-B248-4868-A292-0B9AE2F3758E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45CA-7B6A-4429-8318-0B7ACD36F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91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5C1-B248-4868-A292-0B9AE2F3758E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45CA-7B6A-4429-8318-0B7ACD36F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7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5C1-B248-4868-A292-0B9AE2F3758E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45CA-7B6A-4429-8318-0B7ACD36F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0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5C1-B248-4868-A292-0B9AE2F3758E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45CA-7B6A-4429-8318-0B7ACD36F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7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5C1-B248-4868-A292-0B9AE2F3758E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45CA-7B6A-4429-8318-0B7ACD36F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27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5C1-B248-4868-A292-0B9AE2F3758E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45CA-7B6A-4429-8318-0B7ACD36F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39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735C1-B248-4868-A292-0B9AE2F3758E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D45CA-7B6A-4429-8318-0B7ACD36F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85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021" y="1788188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Международная аккредитация и инспектирование деятельности Назарбаев Интеллектуальных школ</a:t>
            </a:r>
            <a:endParaRPr lang="ru-RU" sz="40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7996" y="4667358"/>
            <a:ext cx="9144000" cy="392913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Bookman Old Style" panose="02050604050505020204" pitchFamily="18" charset="0"/>
              </a:rPr>
              <a:t>Абильденова Д.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Bookman Old Style" panose="02050604050505020204" pitchFamily="18" charset="0"/>
              </a:rPr>
              <a:t>Старший менеджер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5320" y="165339"/>
            <a:ext cx="10662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ookman Old Style" panose="02050604050505020204" pitchFamily="18" charset="0"/>
              </a:rPr>
              <a:t>АОО «Назарбаев Интеллектуальные школы»</a:t>
            </a:r>
          </a:p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Департамент оценки качества образования и международной аккредитации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3638" y="6320901"/>
            <a:ext cx="256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Август 2018 г.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3984" y="802766"/>
            <a:ext cx="11538012" cy="79899"/>
          </a:xfrm>
          <a:prstGeom prst="rect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984" y="6005743"/>
            <a:ext cx="11538012" cy="79899"/>
          </a:xfrm>
          <a:prstGeom prst="rect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95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782" y="160939"/>
            <a:ext cx="11282779" cy="6291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Международная аккредитация </a:t>
            </a:r>
            <a:r>
              <a:rPr lang="en-US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CIS</a:t>
            </a:r>
            <a:endParaRPr lang="ru-RU" sz="28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156" y="4418651"/>
            <a:ext cx="10830758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Bookman Old Style" panose="02050604050505020204" pitchFamily="18" charset="0"/>
              </a:rPr>
              <a:t>Международные эксперты высоко оценивают</a:t>
            </a:r>
            <a:r>
              <a:rPr lang="ru-RU" dirty="0" smtClean="0">
                <a:latin typeface="Bookman Old Style" panose="02050604050505020204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Образовательную программу </a:t>
            </a:r>
            <a:r>
              <a:rPr lang="en-US" dirty="0" smtClean="0">
                <a:latin typeface="Bookman Old Style" panose="02050604050505020204" pitchFamily="18" charset="0"/>
              </a:rPr>
              <a:t>NIS-</a:t>
            </a:r>
            <a:r>
              <a:rPr lang="en-US" dirty="0" err="1" smtClean="0">
                <a:latin typeface="Bookman Old Style" panose="02050604050505020204" pitchFamily="18" charset="0"/>
              </a:rPr>
              <a:t>Programme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Систему управления в Интеллектуальных школах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Предоставляемые учителям возможности для профессионального развития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Систему </a:t>
            </a:r>
            <a:r>
              <a:rPr lang="ru-RU" dirty="0" err="1" smtClean="0">
                <a:latin typeface="Bookman Old Style" panose="02050604050505020204" pitchFamily="18" charset="0"/>
              </a:rPr>
              <a:t>Шаныра</a:t>
            </a:r>
            <a:r>
              <a:rPr lang="kk-KZ" dirty="0" smtClean="0">
                <a:latin typeface="Bookman Old Style" panose="02050604050505020204" pitchFamily="18" charset="0"/>
              </a:rPr>
              <a:t>қ</a:t>
            </a:r>
            <a:r>
              <a:rPr lang="ru-RU" dirty="0" err="1" smtClean="0">
                <a:latin typeface="Bookman Old Style" panose="02050604050505020204" pitchFamily="18" charset="0"/>
              </a:rPr>
              <a:t>ов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Материально-техническую базу школ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Bookman Old Style" panose="02050604050505020204" pitchFamily="18" charset="0"/>
              </a:rPr>
              <a:t>Кураторскую и психологическую службу</a:t>
            </a:r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132" y="2355559"/>
            <a:ext cx="3914775" cy="1171575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283663" y="738779"/>
            <a:ext cx="10282738" cy="1668113"/>
            <a:chOff x="283663" y="738779"/>
            <a:chExt cx="10282738" cy="1668113"/>
          </a:xfrm>
        </p:grpSpPr>
        <p:sp>
          <p:nvSpPr>
            <p:cNvPr id="3" name="TextBox 2"/>
            <p:cNvSpPr txBox="1"/>
            <p:nvPr/>
          </p:nvSpPr>
          <p:spPr>
            <a:xfrm>
              <a:off x="4014789" y="1203504"/>
              <a:ext cx="65516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Bookman Old Style" panose="02050604050505020204" pitchFamily="18" charset="0"/>
                </a:rPr>
                <a:t>20</a:t>
              </a:r>
              <a:r>
                <a:rPr lang="ru-RU" dirty="0" smtClean="0">
                  <a:latin typeface="Bookman Old Style" panose="02050604050505020204" pitchFamily="18" charset="0"/>
                </a:rPr>
                <a:t> Назарбаев Интеллектуальных школ являются членами </a:t>
              </a:r>
              <a:r>
                <a:rPr lang="en-US" dirty="0" smtClean="0">
                  <a:latin typeface="Bookman Old Style" panose="02050604050505020204" pitchFamily="18" charset="0"/>
                </a:rPr>
                <a:t>CIS</a:t>
              </a:r>
              <a:endParaRPr lang="ru-RU" dirty="0">
                <a:latin typeface="Bookman Old Style" panose="02050604050505020204" pitchFamily="18" charset="0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4"/>
            <a:srcRect t="16398" b="13418"/>
            <a:stretch/>
          </p:blipFill>
          <p:spPr>
            <a:xfrm>
              <a:off x="283663" y="738779"/>
              <a:ext cx="3731125" cy="1668113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014787" y="2635617"/>
            <a:ext cx="7691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Bookman Old Style" panose="02050604050505020204" pitchFamily="18" charset="0"/>
              </a:rPr>
              <a:t>12</a:t>
            </a:r>
            <a:r>
              <a:rPr lang="ru-RU" dirty="0" smtClean="0">
                <a:latin typeface="Bookman Old Style" panose="02050604050505020204" pitchFamily="18" charset="0"/>
              </a:rPr>
              <a:t> Назарбаев Интеллектуальных школ получили международную аккредитацию </a:t>
            </a:r>
            <a:r>
              <a:rPr lang="en-US" dirty="0" smtClean="0">
                <a:latin typeface="Bookman Old Style" panose="02050604050505020204" pitchFamily="18" charset="0"/>
              </a:rPr>
              <a:t>CIS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0156" y="3527134"/>
            <a:ext cx="1083075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Более 100 международных экспертов провели 32 визита в Интеллектуальные школы в рамках международной аккредитации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0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844" y="3676335"/>
            <a:ext cx="5729371" cy="318166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8186" y="4185514"/>
            <a:ext cx="5208525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latin typeface="Bookman Old Style" panose="02050604050505020204" pitchFamily="18" charset="0"/>
              </a:rPr>
              <a:t>Н</a:t>
            </a:r>
            <a:r>
              <a:rPr lang="ru-RU" b="1" dirty="0" smtClean="0">
                <a:latin typeface="Bookman Old Style" panose="02050604050505020204" pitchFamily="18" charset="0"/>
              </a:rPr>
              <a:t>е </a:t>
            </a:r>
            <a:r>
              <a:rPr lang="ru-RU" b="1" dirty="0">
                <a:latin typeface="Bookman Old Style" panose="02050604050505020204" pitchFamily="18" charset="0"/>
              </a:rPr>
              <a:t>по всем рекомендациям </a:t>
            </a:r>
            <a:r>
              <a:rPr lang="ru-RU" dirty="0">
                <a:latin typeface="Bookman Old Style" panose="02050604050505020204" pitchFamily="18" charset="0"/>
              </a:rPr>
              <a:t>экспертов, данным во время предварительных </a:t>
            </a:r>
            <a:r>
              <a:rPr lang="ru-RU" dirty="0" smtClean="0">
                <a:latin typeface="Bookman Old Style" panose="02050604050505020204" pitchFamily="18" charset="0"/>
              </a:rPr>
              <a:t>визитов, была проведена работа. </a:t>
            </a:r>
            <a:r>
              <a:rPr lang="ru-RU" dirty="0">
                <a:latin typeface="Bookman Old Style" panose="02050604050505020204" pitchFamily="18" charset="0"/>
              </a:rPr>
              <a:t>В итоге, рекомендации были повторно отражены в отчетах по командным визитам. 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11618" y="726244"/>
            <a:ext cx="11960297" cy="2920936"/>
            <a:chOff x="-999343" y="50435"/>
            <a:chExt cx="11510174" cy="241511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-999343" y="50435"/>
              <a:ext cx="11510174" cy="241511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ru-RU" b="1" dirty="0" smtClean="0">
                  <a:latin typeface="Bookman Old Style" panose="02050604050505020204" pitchFamily="18" charset="0"/>
                </a:rPr>
                <a:t>Основные области для дальнейшего развития Интеллектуальных школ</a:t>
              </a:r>
              <a:r>
                <a:rPr lang="ru-RU" dirty="0" smtClean="0">
                  <a:latin typeface="Bookman Old Style" panose="02050604050505020204" pitchFamily="18" charset="0"/>
                </a:rPr>
                <a:t>: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ru-RU" dirty="0" smtClean="0">
                  <a:latin typeface="Bookman Old Style" panose="02050604050505020204" pitchFamily="18" charset="0"/>
                </a:rPr>
                <a:t>Горизонтальное и вертикальное планирование 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ru-RU" dirty="0" smtClean="0">
                  <a:latin typeface="Bookman Old Style" panose="02050604050505020204" pitchFamily="18" charset="0"/>
                </a:rPr>
                <a:t>Дифференциация обучения 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ru-RU" dirty="0" smtClean="0">
                  <a:latin typeface="Bookman Old Style" panose="02050604050505020204" pitchFamily="18" charset="0"/>
                </a:rPr>
                <a:t>Межпредметная интеграция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ru-RU" dirty="0" smtClean="0">
                  <a:latin typeface="Bookman Old Style" panose="02050604050505020204" pitchFamily="18" charset="0"/>
                </a:rPr>
                <a:t>Уровень английского языка учителей и учащихся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ru-RU" dirty="0" smtClean="0">
                  <a:latin typeface="Bookman Old Style" panose="02050604050505020204" pitchFamily="18" charset="0"/>
                </a:rPr>
                <a:t>Развитие одаренных учащихся в области наук и технологий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ru-RU" dirty="0" smtClean="0">
                  <a:latin typeface="Bookman Old Style" panose="02050604050505020204" pitchFamily="18" charset="0"/>
                </a:rPr>
                <a:t>Использование анализа результатов оценивания </a:t>
              </a:r>
            </a:p>
            <a:p>
              <a:r>
                <a:rPr lang="ru-RU" dirty="0">
                  <a:latin typeface="Bookman Old Style" panose="02050604050505020204" pitchFamily="18" charset="0"/>
                </a:rPr>
                <a:t> </a:t>
              </a:r>
              <a:r>
                <a:rPr lang="ru-RU" dirty="0" smtClean="0">
                  <a:latin typeface="Bookman Old Style" panose="02050604050505020204" pitchFamily="18" charset="0"/>
                </a:rPr>
                <a:t>   для улучшения преподавания и обучения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ru-RU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Повышение вовлеченности библиотекарей и </a:t>
              </a:r>
              <a:r>
                <a:rPr lang="en-US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IT-</a:t>
              </a:r>
              <a:r>
                <a:rPr lang="ru-RU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специалистов </a:t>
              </a:r>
              <a:endParaRPr lang="ru-RU" dirty="0" smtClean="0">
                <a:solidFill>
                  <a:schemeClr val="tx1"/>
                </a:solidFill>
                <a:latin typeface="Bookman Old Style" panose="02050604050505020204" pitchFamily="18" charset="0"/>
              </a:endParaRPr>
            </a:p>
            <a:p>
              <a:r>
                <a:rPr lang="ru-RU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 </a:t>
              </a:r>
              <a:r>
                <a:rPr lang="ru-RU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   </a:t>
              </a:r>
              <a:r>
                <a:rPr lang="ru-RU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в </a:t>
              </a:r>
              <a:r>
                <a:rPr lang="ru-RU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образовательном процессе</a:t>
              </a:r>
            </a:p>
          </p:txBody>
        </p:sp>
        <p:sp>
          <p:nvSpPr>
            <p:cNvPr id="9" name="Правая фигурная скобка 8"/>
            <p:cNvSpPr/>
            <p:nvPr/>
          </p:nvSpPr>
          <p:spPr>
            <a:xfrm>
              <a:off x="7079171" y="551862"/>
              <a:ext cx="381740" cy="1651247"/>
            </a:xfrm>
            <a:prstGeom prst="rightBrace">
              <a:avLst>
                <a:gd name="adj1" fmla="val 54844"/>
                <a:gd name="adj2" fmla="val 50000"/>
              </a:avLst>
            </a:prstGeom>
            <a:ln>
              <a:solidFill>
                <a:srgbClr val="C00000"/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17842" y="861399"/>
              <a:ext cx="2154318" cy="941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Bookman Old Style" panose="02050604050505020204" pitchFamily="18" charset="0"/>
                </a:rPr>
                <a:t>Стандарт В</a:t>
              </a:r>
            </a:p>
            <a:p>
              <a:r>
                <a:rPr lang="ru-RU" sz="1600" i="1" dirty="0">
                  <a:latin typeface="Bookman Old Style" panose="02050604050505020204" pitchFamily="18" charset="0"/>
                </a:rPr>
                <a:t>«Преподавание и обучение»</a:t>
              </a:r>
            </a:p>
            <a:p>
              <a:endParaRPr lang="ru-RU" b="1" dirty="0">
                <a:latin typeface="Bookman Old Style" panose="02050604050505020204" pitchFamily="18" charset="0"/>
              </a:endParaRPr>
            </a:p>
          </p:txBody>
        </p:sp>
      </p:grp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0378" y="97070"/>
            <a:ext cx="11282779" cy="6291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Международная аккредитация </a:t>
            </a:r>
            <a:r>
              <a:rPr lang="en-US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CIS</a:t>
            </a:r>
            <a:endParaRPr lang="ru-RU" sz="28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81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92061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Почему возникла необходимость в обновлении процедуры инспектирования?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847127" y="1584129"/>
            <a:ext cx="8819845" cy="868260"/>
            <a:chOff x="847127" y="369200"/>
            <a:chExt cx="8819845" cy="868260"/>
          </a:xfrm>
        </p:grpSpPr>
        <p:sp>
          <p:nvSpPr>
            <p:cNvPr id="9" name="TextBox 8"/>
            <p:cNvSpPr txBox="1"/>
            <p:nvPr/>
          </p:nvSpPr>
          <p:spPr>
            <a:xfrm>
              <a:off x="847127" y="369200"/>
              <a:ext cx="8819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Bookman Old Style" panose="02050604050505020204" pitchFamily="18" charset="0"/>
                </a:rPr>
                <a:t>По обращениям родителей или законных представителей учащихся</a:t>
              </a:r>
              <a:endParaRPr lang="ru-RU" dirty="0">
                <a:latin typeface="Bookman Old Style" panose="020506040505050202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47127" y="868128"/>
              <a:ext cx="59487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>
                  <a:latin typeface="Bookman Old Style" panose="02050604050505020204" pitchFamily="18" charset="0"/>
                </a:defRPr>
              </a:lvl1pPr>
            </a:lstStyle>
            <a:p>
              <a:pPr algn="l"/>
              <a:r>
                <a:rPr lang="ru-RU" sz="1800" dirty="0" smtClean="0"/>
                <a:t>Документов строгой отчетности </a:t>
              </a:r>
              <a:endParaRPr lang="ru-RU" sz="1800" dirty="0"/>
            </a:p>
          </p:txBody>
        </p:sp>
      </p:grpSp>
      <p:sp>
        <p:nvSpPr>
          <p:cNvPr id="18" name="Овал 17"/>
          <p:cNvSpPr/>
          <p:nvPr/>
        </p:nvSpPr>
        <p:spPr>
          <a:xfrm>
            <a:off x="213065" y="1563552"/>
            <a:ext cx="443883" cy="427867"/>
          </a:xfrm>
          <a:prstGeom prst="ellipse">
            <a:avLst/>
          </a:prstGeom>
          <a:ln>
            <a:solidFill>
              <a:srgbClr val="006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1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13065" y="2089440"/>
            <a:ext cx="460159" cy="427867"/>
          </a:xfrm>
          <a:prstGeom prst="ellipse">
            <a:avLst/>
          </a:prstGeom>
          <a:ln>
            <a:solidFill>
              <a:srgbClr val="006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2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13065" y="2615328"/>
            <a:ext cx="460159" cy="427867"/>
          </a:xfrm>
          <a:prstGeom prst="ellipse">
            <a:avLst/>
          </a:prstGeom>
          <a:ln>
            <a:solidFill>
              <a:srgbClr val="006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3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13065" y="3141216"/>
            <a:ext cx="460159" cy="427867"/>
          </a:xfrm>
          <a:prstGeom prst="ellipse">
            <a:avLst/>
          </a:prstGeom>
          <a:ln>
            <a:solidFill>
              <a:srgbClr val="006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47127" y="2615328"/>
            <a:ext cx="4818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Качества проводимых уроков в школах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47127" y="3146824"/>
            <a:ext cx="5455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Подготовки школы к внешнему оцениванию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213065" y="3664725"/>
            <a:ext cx="460159" cy="427867"/>
          </a:xfrm>
          <a:prstGeom prst="ellipse">
            <a:avLst/>
          </a:prstGeom>
          <a:ln>
            <a:solidFill>
              <a:srgbClr val="006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5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41714" y="3667104"/>
            <a:ext cx="3355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По коллективным жалобам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29997" y="4200950"/>
            <a:ext cx="460159" cy="427867"/>
          </a:xfrm>
          <a:prstGeom prst="ellipse">
            <a:avLst/>
          </a:prstGeom>
          <a:ln>
            <a:solidFill>
              <a:srgbClr val="006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ookman Old Style" panose="02050604050505020204" pitchFamily="18" charset="0"/>
              </a:rPr>
              <a:t>6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41714" y="4143192"/>
            <a:ext cx="2430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Финансовый аудит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24351" y="4692020"/>
            <a:ext cx="460159" cy="427867"/>
          </a:xfrm>
          <a:prstGeom prst="ellipse">
            <a:avLst/>
          </a:prstGeom>
          <a:ln>
            <a:solidFill>
              <a:srgbClr val="0066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7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75245" y="4750555"/>
            <a:ext cx="3260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Юридический аудит и др.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2" name="Правая фигурная скобка 31"/>
          <p:cNvSpPr/>
          <p:nvPr/>
        </p:nvSpPr>
        <p:spPr>
          <a:xfrm rot="5400000">
            <a:off x="5342906" y="1735115"/>
            <a:ext cx="392882" cy="7375939"/>
          </a:xfrm>
          <a:prstGeom prst="rightBrace">
            <a:avLst>
              <a:gd name="adj1" fmla="val 53333"/>
              <a:gd name="adj2" fmla="val 507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954266" y="5774596"/>
            <a:ext cx="9792755" cy="7699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Переход к комплексной оценке эффективности деятельности школ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54265" y="542940"/>
            <a:ext cx="9792755" cy="7699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ookman Old Style" panose="02050604050505020204" pitchFamily="18" charset="0"/>
              </a:rPr>
              <a:t>Ежегодно проводятся многочисленные </a:t>
            </a:r>
            <a:r>
              <a:rPr lang="ru-RU" b="1" dirty="0">
                <a:latin typeface="Bookman Old Style" panose="02050604050505020204" pitchFamily="18" charset="0"/>
              </a:rPr>
              <a:t>внеплановые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latin typeface="Bookman Old Style" panose="02050604050505020204" pitchFamily="18" charset="0"/>
              </a:rPr>
              <a:t>и </a:t>
            </a:r>
            <a:r>
              <a:rPr lang="ru-RU" b="1" dirty="0" smtClean="0">
                <a:latin typeface="Bookman Old Style" panose="02050604050505020204" pitchFamily="18" charset="0"/>
              </a:rPr>
              <a:t>тематические</a:t>
            </a:r>
            <a:r>
              <a:rPr lang="ru-RU" dirty="0" smtClean="0">
                <a:latin typeface="Bookman Old Style" panose="02050604050505020204" pitchFamily="18" charset="0"/>
              </a:rPr>
              <a:t> проверки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0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>
            <a:off x="826258" y="1221490"/>
            <a:ext cx="5862114" cy="5134979"/>
          </a:xfrm>
          <a:custGeom>
            <a:avLst/>
            <a:gdLst>
              <a:gd name="connsiteX0" fmla="*/ 0 w 4327666"/>
              <a:gd name="connsiteY0" fmla="*/ 2163833 h 4327666"/>
              <a:gd name="connsiteX1" fmla="*/ 2163833 w 4327666"/>
              <a:gd name="connsiteY1" fmla="*/ 0 h 4327666"/>
              <a:gd name="connsiteX2" fmla="*/ 4327666 w 4327666"/>
              <a:gd name="connsiteY2" fmla="*/ 2163833 h 4327666"/>
              <a:gd name="connsiteX3" fmla="*/ 2163833 w 4327666"/>
              <a:gd name="connsiteY3" fmla="*/ 4327666 h 4327666"/>
              <a:gd name="connsiteX4" fmla="*/ 0 w 4327666"/>
              <a:gd name="connsiteY4" fmla="*/ 2163833 h 432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7666" h="4327666">
                <a:moveTo>
                  <a:pt x="0" y="2163833"/>
                </a:moveTo>
                <a:cubicBezTo>
                  <a:pt x="0" y="968781"/>
                  <a:pt x="968781" y="0"/>
                  <a:pt x="2163833" y="0"/>
                </a:cubicBezTo>
                <a:cubicBezTo>
                  <a:pt x="3358885" y="0"/>
                  <a:pt x="4327666" y="968781"/>
                  <a:pt x="4327666" y="2163833"/>
                </a:cubicBezTo>
                <a:cubicBezTo>
                  <a:pt x="4327666" y="3358885"/>
                  <a:pt x="3358885" y="4327666"/>
                  <a:pt x="2163833" y="4327666"/>
                </a:cubicBezTo>
                <a:cubicBezTo>
                  <a:pt x="968781" y="4327666"/>
                  <a:pt x="0" y="3358885"/>
                  <a:pt x="0" y="216383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04313" tIns="510325" rIns="1228122" bIns="510325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500" kern="1200"/>
          </a:p>
        </p:txBody>
      </p:sp>
      <p:sp>
        <p:nvSpPr>
          <p:cNvPr id="7" name="Полилиния 6"/>
          <p:cNvSpPr/>
          <p:nvPr/>
        </p:nvSpPr>
        <p:spPr>
          <a:xfrm>
            <a:off x="4606761" y="1389220"/>
            <a:ext cx="5862114" cy="5134979"/>
          </a:xfrm>
          <a:custGeom>
            <a:avLst/>
            <a:gdLst>
              <a:gd name="connsiteX0" fmla="*/ 0 w 4327666"/>
              <a:gd name="connsiteY0" fmla="*/ 2163833 h 4327666"/>
              <a:gd name="connsiteX1" fmla="*/ 2163833 w 4327666"/>
              <a:gd name="connsiteY1" fmla="*/ 0 h 4327666"/>
              <a:gd name="connsiteX2" fmla="*/ 4327666 w 4327666"/>
              <a:gd name="connsiteY2" fmla="*/ 2163833 h 4327666"/>
              <a:gd name="connsiteX3" fmla="*/ 2163833 w 4327666"/>
              <a:gd name="connsiteY3" fmla="*/ 4327666 h 4327666"/>
              <a:gd name="connsiteX4" fmla="*/ 0 w 4327666"/>
              <a:gd name="connsiteY4" fmla="*/ 2163833 h 432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7666" h="4327666">
                <a:moveTo>
                  <a:pt x="0" y="2163833"/>
                </a:moveTo>
                <a:cubicBezTo>
                  <a:pt x="0" y="968781"/>
                  <a:pt x="968781" y="0"/>
                  <a:pt x="2163833" y="0"/>
                </a:cubicBezTo>
                <a:cubicBezTo>
                  <a:pt x="3358885" y="0"/>
                  <a:pt x="4327666" y="968781"/>
                  <a:pt x="4327666" y="2163833"/>
                </a:cubicBezTo>
                <a:cubicBezTo>
                  <a:pt x="4327666" y="3358885"/>
                  <a:pt x="3358885" y="4327666"/>
                  <a:pt x="2163833" y="4327666"/>
                </a:cubicBezTo>
                <a:cubicBezTo>
                  <a:pt x="968781" y="4327666"/>
                  <a:pt x="0" y="3358885"/>
                  <a:pt x="0" y="216383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50000"/>
              <a:hueOff val="-7353344"/>
              <a:satOff val="-10228"/>
              <a:lumOff val="-3922"/>
              <a:alphaOff val="0"/>
            </a:schemeClr>
          </a:fillRef>
          <a:effectRef idx="0">
            <a:schemeClr val="accent5">
              <a:alpha val="50000"/>
              <a:hueOff val="-7353344"/>
              <a:satOff val="-10228"/>
              <a:lumOff val="-3922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228121" tIns="510325" rIns="604314" bIns="510325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500" kern="1200"/>
          </a:p>
        </p:txBody>
      </p:sp>
      <p:sp>
        <p:nvSpPr>
          <p:cNvPr id="8" name="Прямоугольник 7"/>
          <p:cNvSpPr/>
          <p:nvPr/>
        </p:nvSpPr>
        <p:spPr>
          <a:xfrm>
            <a:off x="1146675" y="2602307"/>
            <a:ext cx="342654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Bookman Old Style" panose="02050604050505020204" pitchFamily="18" charset="0"/>
              </a:rPr>
              <a:t>проводится для оценки и повышения качества образовательных услуг </a:t>
            </a:r>
            <a:r>
              <a:rPr lang="ru-RU" sz="2200" dirty="0">
                <a:latin typeface="Bookman Old Style" panose="02050604050505020204" pitchFamily="18" charset="0"/>
              </a:rPr>
              <a:t>(по опыту Голландии, Англии, Шотландии, Австрии, </a:t>
            </a:r>
            <a:r>
              <a:rPr lang="ru-RU" sz="2200" dirty="0" smtClean="0">
                <a:latin typeface="Bookman Old Style" panose="02050604050505020204" pitchFamily="18" charset="0"/>
              </a:rPr>
              <a:t>Норвегии)</a:t>
            </a:r>
            <a:endParaRPr lang="ru-RU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2233914" y="1744641"/>
            <a:ext cx="3265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Bookman Old Style" panose="02050604050505020204" pitchFamily="18" charset="0"/>
              </a:rPr>
              <a:t>ИНСПЕКТИРОВАНИЕ</a:t>
            </a:r>
            <a:endParaRPr lang="ru-RU" sz="2000" b="1" dirty="0">
              <a:latin typeface="Bookman Old Style" panose="0205060405050502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03845" y="2755431"/>
            <a:ext cx="3787318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dirty="0" smtClean="0">
                <a:latin typeface="Bookman Old Style" panose="02050604050505020204" pitchFamily="18" charset="0"/>
              </a:rPr>
              <a:t>проводится </a:t>
            </a:r>
            <a:r>
              <a:rPr lang="ru-RU" sz="2200" dirty="0">
                <a:latin typeface="Bookman Old Style" panose="02050604050505020204" pitchFamily="18" charset="0"/>
              </a:rPr>
              <a:t>с целью оценки соответствия </a:t>
            </a:r>
            <a:r>
              <a:rPr lang="ru-RU" sz="2200" dirty="0" smtClean="0">
                <a:latin typeface="Bookman Old Style" panose="02050604050505020204" pitchFamily="18" charset="0"/>
              </a:rPr>
              <a:t>качества образовательных услуг международным стандартам (</a:t>
            </a:r>
            <a:r>
              <a:rPr lang="en-US" sz="2200" dirty="0" smtClean="0">
                <a:latin typeface="Bookman Old Style" panose="02050604050505020204" pitchFamily="18" charset="0"/>
              </a:rPr>
              <a:t>CIS)  </a:t>
            </a:r>
            <a:endParaRPr lang="ru-RU" sz="2200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06864" y="1755792"/>
            <a:ext cx="2963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Bookman Old Style" panose="02050604050505020204" pitchFamily="18" charset="0"/>
              </a:rPr>
              <a:t>АККРЕДИТАЦИЯ</a:t>
            </a:r>
            <a:endParaRPr lang="ru-RU" sz="20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71688" y="2744280"/>
            <a:ext cx="23944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Внешняя независимая оценка, направленная на развитие школ</a:t>
            </a:r>
          </a:p>
          <a:p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46756" y="135466"/>
            <a:ext cx="11898488" cy="72989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Аккредитация и инспектирование</a:t>
            </a:r>
            <a:endParaRPr lang="ru-RU" sz="28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3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401" y="161612"/>
            <a:ext cx="12192000" cy="64071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Сопоставление проверяемых элементов двух процедур</a:t>
            </a:r>
            <a:endParaRPr lang="ru-RU" sz="2800" b="1" dirty="0">
              <a:solidFill>
                <a:srgbClr val="00206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16990" y="898852"/>
            <a:ext cx="4134170" cy="823912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Международная аккредитация</a:t>
            </a:r>
            <a:endParaRPr lang="ru-RU" sz="2000" b="0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7028595" y="847066"/>
            <a:ext cx="4679204" cy="823912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Инспектирование Интеллектуальных школ </a:t>
            </a:r>
            <a:endParaRPr lang="ru-RU" sz="2000" b="0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2085" y="5818686"/>
            <a:ext cx="422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7 стандартов, 36 под-стандартов, 190 индикаторов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16031" y="5795972"/>
            <a:ext cx="5304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8 направлений, 53 под-направления,   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786 критериев (индикаторы, показатели)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016990" y="2052933"/>
            <a:ext cx="3761172" cy="3409404"/>
            <a:chOff x="641588" y="2223647"/>
            <a:chExt cx="3761172" cy="3121740"/>
          </a:xfrm>
        </p:grpSpPr>
        <p:sp>
          <p:nvSpPr>
            <p:cNvPr id="11" name="Полилиния 10"/>
            <p:cNvSpPr/>
            <p:nvPr/>
          </p:nvSpPr>
          <p:spPr>
            <a:xfrm>
              <a:off x="1008852" y="3784518"/>
              <a:ext cx="240924" cy="1377238"/>
            </a:xfrm>
            <a:custGeom>
              <a:avLst/>
              <a:gdLst>
                <a:gd name="connsiteX0" fmla="*/ 0 w 240924"/>
                <a:gd name="connsiteY0" fmla="*/ 0 h 1377238"/>
                <a:gd name="connsiteX1" fmla="*/ 120462 w 240924"/>
                <a:gd name="connsiteY1" fmla="*/ 0 h 1377238"/>
                <a:gd name="connsiteX2" fmla="*/ 120462 w 240924"/>
                <a:gd name="connsiteY2" fmla="*/ 1377238 h 1377238"/>
                <a:gd name="connsiteX3" fmla="*/ 240924 w 240924"/>
                <a:gd name="connsiteY3" fmla="*/ 1377238 h 137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924" h="1377238">
                  <a:moveTo>
                    <a:pt x="0" y="0"/>
                  </a:moveTo>
                  <a:lnTo>
                    <a:pt x="120462" y="0"/>
                  </a:lnTo>
                  <a:lnTo>
                    <a:pt x="120462" y="1377238"/>
                  </a:lnTo>
                  <a:lnTo>
                    <a:pt x="240924" y="1377238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10000"/>
          </p:spPr>
          <p:style>
            <a:lnRef idx="2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8208" tIns="653665" rIns="98209" bIns="65366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008852" y="3784518"/>
              <a:ext cx="240924" cy="918159"/>
            </a:xfrm>
            <a:custGeom>
              <a:avLst/>
              <a:gdLst>
                <a:gd name="connsiteX0" fmla="*/ 0 w 240924"/>
                <a:gd name="connsiteY0" fmla="*/ 0 h 918159"/>
                <a:gd name="connsiteX1" fmla="*/ 120462 w 240924"/>
                <a:gd name="connsiteY1" fmla="*/ 0 h 918159"/>
                <a:gd name="connsiteX2" fmla="*/ 120462 w 240924"/>
                <a:gd name="connsiteY2" fmla="*/ 918159 h 918159"/>
                <a:gd name="connsiteX3" fmla="*/ 240924 w 240924"/>
                <a:gd name="connsiteY3" fmla="*/ 918159 h 91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924" h="918159">
                  <a:moveTo>
                    <a:pt x="0" y="0"/>
                  </a:moveTo>
                  <a:lnTo>
                    <a:pt x="120462" y="0"/>
                  </a:lnTo>
                  <a:lnTo>
                    <a:pt x="120462" y="918159"/>
                  </a:lnTo>
                  <a:lnTo>
                    <a:pt x="240924" y="918159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10000"/>
          </p:spPr>
          <p:style>
            <a:lnRef idx="2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9431" tIns="435348" rIns="109431" bIns="43534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1008852" y="3784518"/>
              <a:ext cx="240924" cy="459079"/>
            </a:xfrm>
            <a:custGeom>
              <a:avLst/>
              <a:gdLst>
                <a:gd name="connsiteX0" fmla="*/ 0 w 240924"/>
                <a:gd name="connsiteY0" fmla="*/ 0 h 459079"/>
                <a:gd name="connsiteX1" fmla="*/ 120462 w 240924"/>
                <a:gd name="connsiteY1" fmla="*/ 0 h 459079"/>
                <a:gd name="connsiteX2" fmla="*/ 120462 w 240924"/>
                <a:gd name="connsiteY2" fmla="*/ 459079 h 459079"/>
                <a:gd name="connsiteX3" fmla="*/ 240924 w 240924"/>
                <a:gd name="connsiteY3" fmla="*/ 459079 h 45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924" h="459079">
                  <a:moveTo>
                    <a:pt x="0" y="0"/>
                  </a:moveTo>
                  <a:lnTo>
                    <a:pt x="120462" y="0"/>
                  </a:lnTo>
                  <a:lnTo>
                    <a:pt x="120462" y="459079"/>
                  </a:lnTo>
                  <a:lnTo>
                    <a:pt x="240924" y="459079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10000"/>
          </p:spPr>
          <p:style>
            <a:lnRef idx="2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201" tIns="216578" rIns="120201" bIns="21657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1008852" y="3738798"/>
              <a:ext cx="240924" cy="91440"/>
            </a:xfrm>
            <a:custGeom>
              <a:avLst/>
              <a:gdLst>
                <a:gd name="connsiteX0" fmla="*/ 0 w 240924"/>
                <a:gd name="connsiteY0" fmla="*/ 45720 h 91440"/>
                <a:gd name="connsiteX1" fmla="*/ 240924 w 240924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0924" h="91440">
                  <a:moveTo>
                    <a:pt x="0" y="45720"/>
                  </a:moveTo>
                  <a:lnTo>
                    <a:pt x="240924" y="45720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10000"/>
          </p:spPr>
          <p:style>
            <a:lnRef idx="2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139" tIns="39696" rIns="127139" bIns="3969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1008852" y="3325438"/>
              <a:ext cx="240924" cy="459079"/>
            </a:xfrm>
            <a:custGeom>
              <a:avLst/>
              <a:gdLst>
                <a:gd name="connsiteX0" fmla="*/ 0 w 240924"/>
                <a:gd name="connsiteY0" fmla="*/ 459079 h 459079"/>
                <a:gd name="connsiteX1" fmla="*/ 120462 w 240924"/>
                <a:gd name="connsiteY1" fmla="*/ 459079 h 459079"/>
                <a:gd name="connsiteX2" fmla="*/ 120462 w 240924"/>
                <a:gd name="connsiteY2" fmla="*/ 0 h 459079"/>
                <a:gd name="connsiteX3" fmla="*/ 240924 w 240924"/>
                <a:gd name="connsiteY3" fmla="*/ 0 h 459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924" h="459079">
                  <a:moveTo>
                    <a:pt x="0" y="459079"/>
                  </a:moveTo>
                  <a:lnTo>
                    <a:pt x="120462" y="459079"/>
                  </a:lnTo>
                  <a:lnTo>
                    <a:pt x="120462" y="0"/>
                  </a:lnTo>
                  <a:lnTo>
                    <a:pt x="240924" y="0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10000"/>
          </p:spPr>
          <p:style>
            <a:lnRef idx="2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201" tIns="216578" rIns="120201" bIns="21657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1008852" y="2866358"/>
              <a:ext cx="240924" cy="918159"/>
            </a:xfrm>
            <a:custGeom>
              <a:avLst/>
              <a:gdLst>
                <a:gd name="connsiteX0" fmla="*/ 0 w 240924"/>
                <a:gd name="connsiteY0" fmla="*/ 918159 h 918159"/>
                <a:gd name="connsiteX1" fmla="*/ 120462 w 240924"/>
                <a:gd name="connsiteY1" fmla="*/ 918159 h 918159"/>
                <a:gd name="connsiteX2" fmla="*/ 120462 w 240924"/>
                <a:gd name="connsiteY2" fmla="*/ 0 h 918159"/>
                <a:gd name="connsiteX3" fmla="*/ 240924 w 240924"/>
                <a:gd name="connsiteY3" fmla="*/ 0 h 91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924" h="918159">
                  <a:moveTo>
                    <a:pt x="0" y="918159"/>
                  </a:moveTo>
                  <a:lnTo>
                    <a:pt x="120462" y="918159"/>
                  </a:lnTo>
                  <a:lnTo>
                    <a:pt x="120462" y="0"/>
                  </a:lnTo>
                  <a:lnTo>
                    <a:pt x="240924" y="0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10000"/>
          </p:spPr>
          <p:style>
            <a:lnRef idx="2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9431" tIns="435349" rIns="109431" bIns="43534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1008852" y="2407279"/>
              <a:ext cx="240924" cy="1377238"/>
            </a:xfrm>
            <a:custGeom>
              <a:avLst/>
              <a:gdLst>
                <a:gd name="connsiteX0" fmla="*/ 0 w 240924"/>
                <a:gd name="connsiteY0" fmla="*/ 1377238 h 1377238"/>
                <a:gd name="connsiteX1" fmla="*/ 120462 w 240924"/>
                <a:gd name="connsiteY1" fmla="*/ 1377238 h 1377238"/>
                <a:gd name="connsiteX2" fmla="*/ 120462 w 240924"/>
                <a:gd name="connsiteY2" fmla="*/ 0 h 1377238"/>
                <a:gd name="connsiteX3" fmla="*/ 240924 w 240924"/>
                <a:gd name="connsiteY3" fmla="*/ 0 h 137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924" h="1377238">
                  <a:moveTo>
                    <a:pt x="0" y="1377238"/>
                  </a:moveTo>
                  <a:lnTo>
                    <a:pt x="120462" y="1377238"/>
                  </a:lnTo>
                  <a:lnTo>
                    <a:pt x="120462" y="0"/>
                  </a:lnTo>
                  <a:lnTo>
                    <a:pt x="240924" y="0"/>
                  </a:lnTo>
                </a:path>
              </a:pathLst>
            </a:custGeom>
            <a:noFill/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10000"/>
          </p:spPr>
          <p:style>
            <a:lnRef idx="2">
              <a:schemeClr val="accent3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8208" tIns="653665" rIns="98209" bIns="65366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 rot="16200000">
              <a:off x="-141263" y="3600886"/>
              <a:ext cx="1932966" cy="367263"/>
            </a:xfrm>
            <a:custGeom>
              <a:avLst/>
              <a:gdLst>
                <a:gd name="connsiteX0" fmla="*/ 0 w 1932966"/>
                <a:gd name="connsiteY0" fmla="*/ 0 h 367263"/>
                <a:gd name="connsiteX1" fmla="*/ 1932966 w 1932966"/>
                <a:gd name="connsiteY1" fmla="*/ 0 h 367263"/>
                <a:gd name="connsiteX2" fmla="*/ 1932966 w 1932966"/>
                <a:gd name="connsiteY2" fmla="*/ 367263 h 367263"/>
                <a:gd name="connsiteX3" fmla="*/ 0 w 1932966"/>
                <a:gd name="connsiteY3" fmla="*/ 367263 h 367263"/>
                <a:gd name="connsiteX4" fmla="*/ 0 w 1932966"/>
                <a:gd name="connsiteY4" fmla="*/ 0 h 36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2966" h="367263">
                  <a:moveTo>
                    <a:pt x="0" y="0"/>
                  </a:moveTo>
                  <a:lnTo>
                    <a:pt x="1932966" y="0"/>
                  </a:lnTo>
                  <a:lnTo>
                    <a:pt x="1932966" y="367263"/>
                  </a:lnTo>
                  <a:lnTo>
                    <a:pt x="0" y="367263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19" tIns="7619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СТАНДАРТЫ</a:t>
              </a:r>
              <a:endParaRPr lang="ru-RU" sz="1400" b="1" kern="1200" dirty="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1249776" y="2223647"/>
              <a:ext cx="3152984" cy="367263"/>
            </a:xfrm>
            <a:custGeom>
              <a:avLst/>
              <a:gdLst>
                <a:gd name="connsiteX0" fmla="*/ 0 w 3185232"/>
                <a:gd name="connsiteY0" fmla="*/ 0 h 367263"/>
                <a:gd name="connsiteX1" fmla="*/ 3185232 w 3185232"/>
                <a:gd name="connsiteY1" fmla="*/ 0 h 367263"/>
                <a:gd name="connsiteX2" fmla="*/ 3185232 w 3185232"/>
                <a:gd name="connsiteY2" fmla="*/ 367263 h 367263"/>
                <a:gd name="connsiteX3" fmla="*/ 0 w 3185232"/>
                <a:gd name="connsiteY3" fmla="*/ 367263 h 367263"/>
                <a:gd name="connsiteX4" fmla="*/ 0 w 3185232"/>
                <a:gd name="connsiteY4" fmla="*/ 0 h 36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5232" h="367263">
                  <a:moveTo>
                    <a:pt x="0" y="0"/>
                  </a:moveTo>
                  <a:lnTo>
                    <a:pt x="3185232" y="0"/>
                  </a:lnTo>
                  <a:lnTo>
                    <a:pt x="3185232" y="367263"/>
                  </a:lnTo>
                  <a:lnTo>
                    <a:pt x="0" y="367263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 А. Миссия и видение школы</a:t>
              </a:r>
              <a:endParaRPr lang="ru-RU" sz="1400" kern="1200" dirty="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1249776" y="2682727"/>
              <a:ext cx="3152984" cy="367263"/>
            </a:xfrm>
            <a:custGeom>
              <a:avLst/>
              <a:gdLst>
                <a:gd name="connsiteX0" fmla="*/ 0 w 3152984"/>
                <a:gd name="connsiteY0" fmla="*/ 0 h 367263"/>
                <a:gd name="connsiteX1" fmla="*/ 3152984 w 3152984"/>
                <a:gd name="connsiteY1" fmla="*/ 0 h 367263"/>
                <a:gd name="connsiteX2" fmla="*/ 3152984 w 3152984"/>
                <a:gd name="connsiteY2" fmla="*/ 367263 h 367263"/>
                <a:gd name="connsiteX3" fmla="*/ 0 w 3152984"/>
                <a:gd name="connsiteY3" fmla="*/ 367263 h 367263"/>
                <a:gd name="connsiteX4" fmla="*/ 0 w 3152984"/>
                <a:gd name="connsiteY4" fmla="*/ 0 h 36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2984" h="367263">
                  <a:moveTo>
                    <a:pt x="0" y="0"/>
                  </a:moveTo>
                  <a:lnTo>
                    <a:pt x="3152984" y="0"/>
                  </a:lnTo>
                  <a:lnTo>
                    <a:pt x="3152984" y="367263"/>
                  </a:lnTo>
                  <a:lnTo>
                    <a:pt x="0" y="367263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  </a:t>
              </a:r>
              <a:r>
                <a:rPr lang="en-US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B. </a:t>
              </a:r>
              <a:r>
                <a:rPr lang="ru-RU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Преподавание и обучение </a:t>
              </a:r>
              <a:endParaRPr lang="ru-RU" sz="1400" kern="1200" dirty="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1249776" y="3141806"/>
              <a:ext cx="3152984" cy="367263"/>
            </a:xfrm>
            <a:custGeom>
              <a:avLst/>
              <a:gdLst>
                <a:gd name="connsiteX0" fmla="*/ 0 w 3152984"/>
                <a:gd name="connsiteY0" fmla="*/ 0 h 367263"/>
                <a:gd name="connsiteX1" fmla="*/ 3152984 w 3152984"/>
                <a:gd name="connsiteY1" fmla="*/ 0 h 367263"/>
                <a:gd name="connsiteX2" fmla="*/ 3152984 w 3152984"/>
                <a:gd name="connsiteY2" fmla="*/ 367263 h 367263"/>
                <a:gd name="connsiteX3" fmla="*/ 0 w 3152984"/>
                <a:gd name="connsiteY3" fmla="*/ 367263 h 367263"/>
                <a:gd name="connsiteX4" fmla="*/ 0 w 3152984"/>
                <a:gd name="connsiteY4" fmla="*/ 0 h 36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2984" h="367263">
                  <a:moveTo>
                    <a:pt x="0" y="0"/>
                  </a:moveTo>
                  <a:lnTo>
                    <a:pt x="3152984" y="0"/>
                  </a:lnTo>
                  <a:lnTo>
                    <a:pt x="3152984" y="367263"/>
                  </a:lnTo>
                  <a:lnTo>
                    <a:pt x="0" y="367263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C. </a:t>
              </a:r>
              <a:r>
                <a:rPr lang="ru-RU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Управление и лидерство</a:t>
              </a:r>
              <a:endParaRPr lang="ru-RU" sz="1400" kern="1200" dirty="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1249776" y="3600886"/>
              <a:ext cx="3152984" cy="367263"/>
            </a:xfrm>
            <a:custGeom>
              <a:avLst/>
              <a:gdLst>
                <a:gd name="connsiteX0" fmla="*/ 0 w 3152984"/>
                <a:gd name="connsiteY0" fmla="*/ 0 h 367263"/>
                <a:gd name="connsiteX1" fmla="*/ 3152984 w 3152984"/>
                <a:gd name="connsiteY1" fmla="*/ 0 h 367263"/>
                <a:gd name="connsiteX2" fmla="*/ 3152984 w 3152984"/>
                <a:gd name="connsiteY2" fmla="*/ 367263 h 367263"/>
                <a:gd name="connsiteX3" fmla="*/ 0 w 3152984"/>
                <a:gd name="connsiteY3" fmla="*/ 367263 h 367263"/>
                <a:gd name="connsiteX4" fmla="*/ 0 w 3152984"/>
                <a:gd name="connsiteY4" fmla="*/ 0 h 36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2984" h="367263">
                  <a:moveTo>
                    <a:pt x="0" y="0"/>
                  </a:moveTo>
                  <a:lnTo>
                    <a:pt x="3152984" y="0"/>
                  </a:lnTo>
                  <a:lnTo>
                    <a:pt x="3152984" y="367263"/>
                  </a:lnTo>
                  <a:lnTo>
                    <a:pt x="0" y="367263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      </a:t>
              </a:r>
              <a:r>
                <a:rPr lang="en-US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D. </a:t>
              </a:r>
              <a:r>
                <a:rPr lang="ru-RU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Персонал</a:t>
              </a:r>
              <a:endParaRPr lang="ru-RU" sz="1400" kern="1200" dirty="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1249776" y="4059965"/>
              <a:ext cx="3152984" cy="367263"/>
            </a:xfrm>
            <a:custGeom>
              <a:avLst/>
              <a:gdLst>
                <a:gd name="connsiteX0" fmla="*/ 0 w 3152984"/>
                <a:gd name="connsiteY0" fmla="*/ 0 h 367263"/>
                <a:gd name="connsiteX1" fmla="*/ 3152984 w 3152984"/>
                <a:gd name="connsiteY1" fmla="*/ 0 h 367263"/>
                <a:gd name="connsiteX2" fmla="*/ 3152984 w 3152984"/>
                <a:gd name="connsiteY2" fmla="*/ 367263 h 367263"/>
                <a:gd name="connsiteX3" fmla="*/ 0 w 3152984"/>
                <a:gd name="connsiteY3" fmla="*/ 367263 h 367263"/>
                <a:gd name="connsiteX4" fmla="*/ 0 w 3152984"/>
                <a:gd name="connsiteY4" fmla="*/ 0 h 36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2984" h="367263">
                  <a:moveTo>
                    <a:pt x="0" y="0"/>
                  </a:moveTo>
                  <a:lnTo>
                    <a:pt x="3152984" y="0"/>
                  </a:lnTo>
                  <a:lnTo>
                    <a:pt x="3152984" y="367263"/>
                  </a:lnTo>
                  <a:lnTo>
                    <a:pt x="0" y="367263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  </a:t>
              </a:r>
              <a:r>
                <a:rPr lang="en-US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E. </a:t>
              </a:r>
              <a:r>
                <a:rPr lang="ru-RU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Доступность образования</a:t>
              </a:r>
              <a:endParaRPr lang="ru-RU" sz="1400" kern="1200" dirty="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1249776" y="4519045"/>
              <a:ext cx="3152984" cy="367263"/>
            </a:xfrm>
            <a:custGeom>
              <a:avLst/>
              <a:gdLst>
                <a:gd name="connsiteX0" fmla="*/ 0 w 3152984"/>
                <a:gd name="connsiteY0" fmla="*/ 0 h 367263"/>
                <a:gd name="connsiteX1" fmla="*/ 3152984 w 3152984"/>
                <a:gd name="connsiteY1" fmla="*/ 0 h 367263"/>
                <a:gd name="connsiteX2" fmla="*/ 3152984 w 3152984"/>
                <a:gd name="connsiteY2" fmla="*/ 367263 h 367263"/>
                <a:gd name="connsiteX3" fmla="*/ 0 w 3152984"/>
                <a:gd name="connsiteY3" fmla="*/ 367263 h 367263"/>
                <a:gd name="connsiteX4" fmla="*/ 0 w 3152984"/>
                <a:gd name="connsiteY4" fmla="*/ 0 h 36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2984" h="367263">
                  <a:moveTo>
                    <a:pt x="0" y="0"/>
                  </a:moveTo>
                  <a:lnTo>
                    <a:pt x="3152984" y="0"/>
                  </a:lnTo>
                  <a:lnTo>
                    <a:pt x="3152984" y="367263"/>
                  </a:lnTo>
                  <a:lnTo>
                    <a:pt x="0" y="367263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      </a:t>
              </a:r>
              <a:r>
                <a:rPr lang="en-US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F. </a:t>
              </a:r>
              <a:r>
                <a:rPr lang="ru-RU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Культура школы</a:t>
              </a:r>
              <a:endParaRPr lang="ru-RU" sz="1400" kern="1200" dirty="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1249776" y="4978124"/>
              <a:ext cx="3152984" cy="367263"/>
            </a:xfrm>
            <a:custGeom>
              <a:avLst/>
              <a:gdLst>
                <a:gd name="connsiteX0" fmla="*/ 0 w 3152984"/>
                <a:gd name="connsiteY0" fmla="*/ 0 h 367263"/>
                <a:gd name="connsiteX1" fmla="*/ 3152984 w 3152984"/>
                <a:gd name="connsiteY1" fmla="*/ 0 h 367263"/>
                <a:gd name="connsiteX2" fmla="*/ 3152984 w 3152984"/>
                <a:gd name="connsiteY2" fmla="*/ 367263 h 367263"/>
                <a:gd name="connsiteX3" fmla="*/ 0 w 3152984"/>
                <a:gd name="connsiteY3" fmla="*/ 367263 h 367263"/>
                <a:gd name="connsiteX4" fmla="*/ 0 w 3152984"/>
                <a:gd name="connsiteY4" fmla="*/ 0 h 367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2984" h="367263">
                  <a:moveTo>
                    <a:pt x="0" y="0"/>
                  </a:moveTo>
                  <a:lnTo>
                    <a:pt x="3152984" y="0"/>
                  </a:lnTo>
                  <a:lnTo>
                    <a:pt x="3152984" y="367263"/>
                  </a:lnTo>
                  <a:lnTo>
                    <a:pt x="0" y="367263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70C0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G. </a:t>
              </a:r>
              <a:r>
                <a:rPr lang="ru-RU" sz="1400" kern="1200" dirty="0" smtClean="0">
                  <a:latin typeface="Bookman Old Style" panose="02050604050505020204" pitchFamily="18" charset="0"/>
                  <a:cs typeface="Arial" panose="020B0604020202020204" pitchFamily="34" charset="0"/>
                </a:rPr>
                <a:t>Ресурсное обеспечение</a:t>
              </a:r>
              <a:endParaRPr lang="ru-RU" sz="1400" kern="1200" dirty="0">
                <a:latin typeface="Bookman Old Style" panose="02050604050505020204" pitchFamily="18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65744792"/>
              </p:ext>
            </p:extLst>
          </p:nvPr>
        </p:nvGraphicFramePr>
        <p:xfrm>
          <a:off x="6559620" y="1875827"/>
          <a:ext cx="5336724" cy="3715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0" t="11215" r="63170" b="33783"/>
          <a:stretch/>
        </p:blipFill>
        <p:spPr>
          <a:xfrm>
            <a:off x="5317031" y="2667427"/>
            <a:ext cx="839370" cy="1142758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 rotWithShape="1"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0" t="11215" r="63170" b="33783"/>
          <a:stretch/>
        </p:blipFill>
        <p:spPr>
          <a:xfrm rot="10800000">
            <a:off x="5249206" y="3757635"/>
            <a:ext cx="839370" cy="114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685" y="156369"/>
            <a:ext cx="11118321" cy="74189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Цикличность проведения аккредитации и инспектирования</a:t>
            </a:r>
            <a:endParaRPr lang="ru-RU" sz="28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43134" y="1068897"/>
            <a:ext cx="5183188" cy="823912"/>
          </a:xfrm>
        </p:spPr>
        <p:txBody>
          <a:bodyPr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Инспектирование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41118" y="4287857"/>
            <a:ext cx="5183188" cy="468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 раз в 3 года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996" y="2063445"/>
            <a:ext cx="4828949" cy="3872992"/>
          </a:xfrm>
          <a:prstGeom prst="rect">
            <a:avLst/>
          </a:prstGeom>
        </p:spPr>
      </p:pic>
      <p:sp>
        <p:nvSpPr>
          <p:cNvPr id="8" name="Текст 4"/>
          <p:cNvSpPr>
            <a:spLocks noGrp="1"/>
          </p:cNvSpPr>
          <p:nvPr>
            <p:ph type="body" sz="quarter" idx="3"/>
          </p:nvPr>
        </p:nvSpPr>
        <p:spPr>
          <a:xfrm>
            <a:off x="489329" y="1068897"/>
            <a:ext cx="5183188" cy="823912"/>
          </a:xfrm>
        </p:spPr>
        <p:txBody>
          <a:bodyPr/>
          <a:lstStyle/>
          <a:p>
            <a:pPr algn="ctr"/>
            <a:r>
              <a:rPr lang="ru-RU" dirty="0" smtClean="0">
                <a:latin typeface="Bookman Old Style" panose="02050604050505020204" pitchFamily="18" charset="0"/>
              </a:rPr>
              <a:t>Аккредитация</a:t>
            </a:r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962" y="2166055"/>
            <a:ext cx="2857500" cy="16002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0" t="11215" r="63170" b="33783"/>
          <a:stretch/>
        </p:blipFill>
        <p:spPr>
          <a:xfrm>
            <a:off x="5972856" y="2623497"/>
            <a:ext cx="839370" cy="114275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0" t="11215" r="63170" b="33783"/>
          <a:stretch/>
        </p:blipFill>
        <p:spPr>
          <a:xfrm rot="10800000">
            <a:off x="5905031" y="3713705"/>
            <a:ext cx="839370" cy="114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64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3101"/>
            <a:ext cx="12192000" cy="51269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Предварительный график инспектирования Интеллектуальных школ</a:t>
            </a:r>
            <a:endParaRPr lang="ru-RU" sz="1800" b="1" dirty="0">
              <a:solidFill>
                <a:srgbClr val="00206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63633"/>
              </p:ext>
            </p:extLst>
          </p:nvPr>
        </p:nvGraphicFramePr>
        <p:xfrm>
          <a:off x="497147" y="892303"/>
          <a:ext cx="11407807" cy="4250889"/>
        </p:xfrm>
        <a:graphic>
          <a:graphicData uri="http://schemas.openxmlformats.org/drawingml/2006/table">
            <a:tbl>
              <a:tblPr/>
              <a:tblGrid>
                <a:gridCol w="450033"/>
                <a:gridCol w="2244169"/>
                <a:gridCol w="713066"/>
                <a:gridCol w="675828"/>
                <a:gridCol w="675828"/>
                <a:gridCol w="675828"/>
                <a:gridCol w="675828"/>
                <a:gridCol w="700389"/>
                <a:gridCol w="700389"/>
                <a:gridCol w="674244"/>
                <a:gridCol w="541150"/>
                <a:gridCol w="764553"/>
                <a:gridCol w="632251"/>
                <a:gridCol w="656298"/>
                <a:gridCol w="627953"/>
              </a:tblGrid>
              <a:tr h="59112"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школ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проведения Инспектирования Интеллектуальных школ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г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г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93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Астана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ФМН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Астана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ФМН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Кокшетау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ФМН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Семей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ФМН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Талдыкорган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ХБН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Усть-Каменогорск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ФМН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Уральск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 smtClean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ХБН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Караганда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ФМН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Актобе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ФМН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ХБН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ХБН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Атырау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ХБН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Кызылорда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ФМН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Тараз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ХБН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Павлодар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ФМН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24.02-03.03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ХБН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ХБН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Актау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9-13.04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ФМН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100" kern="1200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48"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ХБН </a:t>
                      </a: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Петропавловск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17320" y="5600480"/>
            <a:ext cx="530352" cy="1828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17320" y="5959179"/>
            <a:ext cx="530352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7672" y="5566020"/>
            <a:ext cx="20217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>
                <a:solidFill>
                  <a:prstClr val="black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- Инспектирование школы</a:t>
            </a:r>
            <a:endParaRPr lang="ru-RU" sz="1050" dirty="0">
              <a:solidFill>
                <a:prstClr val="black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47672" y="5931747"/>
            <a:ext cx="24208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>
                <a:solidFill>
                  <a:prstClr val="black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- Международная аккредитация</a:t>
            </a:r>
            <a:endParaRPr lang="ru-RU" sz="1050" dirty="0">
              <a:solidFill>
                <a:prstClr val="black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37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695635" y="2627789"/>
            <a:ext cx="7981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Спасибо за внимание!</a:t>
            </a:r>
            <a:endParaRPr lang="ru-RU" sz="36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02648" y="1393793"/>
            <a:ext cx="5477522" cy="88777"/>
          </a:xfrm>
          <a:prstGeom prst="rect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182861"/>
            <a:ext cx="5477522" cy="88777"/>
          </a:xfrm>
          <a:prstGeom prst="rect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8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679</Words>
  <Application>Microsoft Office PowerPoint</Application>
  <PresentationFormat>Широкоэкранный</PresentationFormat>
  <Paragraphs>403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Courier New</vt:lpstr>
      <vt:lpstr>Times New Roman</vt:lpstr>
      <vt:lpstr>Wingdings</vt:lpstr>
      <vt:lpstr>Тема Office</vt:lpstr>
      <vt:lpstr>Международная аккредитация и инспектирование деятельности Назарбаев Интеллектуальных школ</vt:lpstr>
      <vt:lpstr>Международная аккредитация CIS</vt:lpstr>
      <vt:lpstr>Международная аккредитация CIS</vt:lpstr>
      <vt:lpstr>Презентация PowerPoint</vt:lpstr>
      <vt:lpstr>Аккредитация и инспектирование</vt:lpstr>
      <vt:lpstr>Сопоставление проверяемых элементов двух процедур</vt:lpstr>
      <vt:lpstr>Цикличность проведения аккредитации и инспектирования</vt:lpstr>
      <vt:lpstr>Предварительный график инспектирования Интеллектуальных школ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Международная аккредитация и инспектирование деятельности Назарбаев Интеллектуальных школ</dc:title>
  <dc:creator>Данара Абильденова</dc:creator>
  <cp:lastModifiedBy>Данара Абильденова</cp:lastModifiedBy>
  <cp:revision>50</cp:revision>
  <dcterms:created xsi:type="dcterms:W3CDTF">2018-08-03T08:47:17Z</dcterms:created>
  <dcterms:modified xsi:type="dcterms:W3CDTF">2018-08-20T10:39:43Z</dcterms:modified>
</cp:coreProperties>
</file>