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70" r:id="rId3"/>
    <p:sldId id="302" r:id="rId4"/>
    <p:sldId id="304" r:id="rId5"/>
    <p:sldId id="303" r:id="rId6"/>
    <p:sldId id="308" r:id="rId7"/>
    <p:sldId id="305" r:id="rId8"/>
    <p:sldId id="307" r:id="rId9"/>
    <p:sldId id="306" r:id="rId10"/>
    <p:sldId id="309" r:id="rId11"/>
    <p:sldId id="310" r:id="rId12"/>
    <p:sldId id="311" r:id="rId13"/>
    <p:sldId id="313" r:id="rId14"/>
    <p:sldId id="314" r:id="rId15"/>
    <p:sldId id="315" r:id="rId16"/>
    <p:sldId id="312" r:id="rId17"/>
    <p:sldId id="319" r:id="rId18"/>
    <p:sldId id="316" r:id="rId19"/>
    <p:sldId id="318" r:id="rId20"/>
    <p:sldId id="320" r:id="rId21"/>
    <p:sldId id="321" r:id="rId22"/>
    <p:sldId id="286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F686"/>
    <a:srgbClr val="9BE5FF"/>
    <a:srgbClr val="3C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1" autoAdjust="0"/>
  </p:normalViewPr>
  <p:slideViewPr>
    <p:cSldViewPr snapToGrid="0">
      <p:cViewPr>
        <p:scale>
          <a:sx n="40" d="100"/>
          <a:sy n="40" d="100"/>
        </p:scale>
        <p:origin x="-156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0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мнению учителей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недостаточное знание методики PBL </c:v>
                </c:pt>
                <c:pt idx="1">
                  <c:v>подготовка ресурсов</c:v>
                </c:pt>
                <c:pt idx="2">
                  <c:v>формулирование проблемы для учащихся </c:v>
                </c:pt>
                <c:pt idx="3">
                  <c:v>распределение времени в КТП</c:v>
                </c:pt>
                <c:pt idx="4">
                  <c:v>отсутствие дополнительного времени для планирования уроков с использованием PBL </c:v>
                </c:pt>
                <c:pt idx="5">
                  <c:v>подбор приемов формативного оценивания на уроках с использованием PBL </c:v>
                </c:pt>
                <c:pt idx="6">
                  <c:v>достижение учащимися целей обучения 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0.62</c:v>
                </c:pt>
                <c:pt idx="1">
                  <c:v>0.28999999999999998</c:v>
                </c:pt>
                <c:pt idx="2">
                  <c:v>0.19</c:v>
                </c:pt>
                <c:pt idx="3">
                  <c:v>0.17</c:v>
                </c:pt>
                <c:pt idx="4">
                  <c:v>0.17</c:v>
                </c:pt>
                <c:pt idx="5">
                  <c:v>0.17</c:v>
                </c:pt>
                <c:pt idx="6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9C-4AA9-B8C0-39E2D1F5F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94052480"/>
        <c:axId val="194054400"/>
      </c:barChart>
      <c:catAx>
        <c:axId val="1940524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94054400"/>
        <c:crosses val="autoZero"/>
        <c:auto val="1"/>
        <c:lblAlgn val="ctr"/>
        <c:lblOffset val="100"/>
        <c:noMultiLvlLbl val="0"/>
      </c:catAx>
      <c:valAx>
        <c:axId val="194054400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12700">
            <a:noFill/>
          </a:ln>
        </c:spPr>
        <c:crossAx val="1940524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346EF7-57C4-4BCB-8E2B-4852AAD533B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376130E-1D90-4614-B27C-554AFA33E4FC}">
      <dgm:prSet phldrT="[Текст]" custT="1"/>
      <dgm:spPr/>
      <dgm:t>
        <a:bodyPr/>
        <a:lstStyle/>
        <a:p>
          <a:r>
            <a:rPr lang="ru-RU" sz="1200" b="1">
              <a:latin typeface="Times New Roman" pitchFamily="18" charset="0"/>
              <a:cs typeface="Times New Roman" pitchFamily="18" charset="0"/>
            </a:rPr>
            <a:t>Модель </a:t>
          </a:r>
          <a:r>
            <a:rPr lang="en-US" sz="1200" b="1">
              <a:latin typeface="Times New Roman" pitchFamily="18" charset="0"/>
              <a:cs typeface="Times New Roman" pitchFamily="18" charset="0"/>
            </a:rPr>
            <a:t>I</a:t>
          </a:r>
          <a:endParaRPr lang="ru-RU" sz="1200" b="1">
            <a:latin typeface="Times New Roman" pitchFamily="18" charset="0"/>
            <a:cs typeface="Times New Roman" pitchFamily="18" charset="0"/>
          </a:endParaRPr>
        </a:p>
        <a:p>
          <a:r>
            <a:rPr lang="en-US" sz="1200">
              <a:latin typeface="Times New Roman" pitchFamily="18" charset="0"/>
              <a:cs typeface="Times New Roman" pitchFamily="18" charset="0"/>
            </a:rPr>
            <a:t>PBL </a:t>
          </a:r>
          <a:r>
            <a:rPr lang="ru-RU" sz="1200">
              <a:latin typeface="Times New Roman" pitchFamily="18" charset="0"/>
              <a:cs typeface="Times New Roman" pitchFamily="18" charset="0"/>
            </a:rPr>
            <a:t>для гносеологии (процесса познания). Учащиеся - </a:t>
          </a:r>
          <a:r>
            <a:rPr lang="ru-RU" sz="1200" b="1">
              <a:latin typeface="Times New Roman" pitchFamily="18" charset="0"/>
              <a:cs typeface="Times New Roman" pitchFamily="18" charset="0"/>
            </a:rPr>
            <a:t>получатели </a:t>
          </a:r>
          <a:r>
            <a:rPr lang="ru-RU" sz="1200">
              <a:latin typeface="Times New Roman" pitchFamily="18" charset="0"/>
              <a:cs typeface="Times New Roman" pitchFamily="18" charset="0"/>
            </a:rPr>
            <a:t>знаний.</a:t>
          </a:r>
        </a:p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F95A1B72-A188-41C3-A551-4C5A4614ED5A}" type="parTrans" cxnId="{60C63EE1-7D65-4C19-9D6D-0E6849FBBA17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8F0BB84C-F785-41F3-B737-ED16FB149F15}" type="sibTrans" cxnId="{60C63EE1-7D65-4C19-9D6D-0E6849FBBA17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FB4237FE-962D-4A70-9C29-DF68CE2E4587}">
      <dgm:prSet phldrT="[Текст]" custT="1"/>
      <dgm:spPr/>
      <dgm:t>
        <a:bodyPr/>
        <a:lstStyle/>
        <a:p>
          <a:r>
            <a:rPr lang="ru-RU" sz="1200" b="1">
              <a:latin typeface="Times New Roman" pitchFamily="18" charset="0"/>
              <a:cs typeface="Times New Roman" pitchFamily="18" charset="0"/>
            </a:rPr>
            <a:t>Модель </a:t>
          </a:r>
          <a:r>
            <a:rPr lang="en-US" sz="1200" b="1">
              <a:latin typeface="Times New Roman" pitchFamily="18" charset="0"/>
              <a:cs typeface="Times New Roman" pitchFamily="18" charset="0"/>
            </a:rPr>
            <a:t>II</a:t>
          </a:r>
          <a:endParaRPr lang="ru-RU" sz="1200" b="1">
            <a:latin typeface="Times New Roman" pitchFamily="18" charset="0"/>
            <a:cs typeface="Times New Roman" pitchFamily="18" charset="0"/>
          </a:endParaRPr>
        </a:p>
        <a:p>
          <a:r>
            <a:rPr lang="en-US" sz="1200">
              <a:latin typeface="Times New Roman" pitchFamily="18" charset="0"/>
              <a:cs typeface="Times New Roman" pitchFamily="18" charset="0"/>
            </a:rPr>
            <a:t>PBL </a:t>
          </a:r>
          <a:r>
            <a:rPr lang="ru-RU" sz="1200">
              <a:latin typeface="Times New Roman" pitchFamily="18" charset="0"/>
              <a:cs typeface="Times New Roman" pitchFamily="18" charset="0"/>
            </a:rPr>
            <a:t>для профессио-нальной деятельности</a:t>
          </a:r>
        </a:p>
        <a:p>
          <a:r>
            <a:rPr lang="ru-RU" sz="1200" b="0">
              <a:latin typeface="Times New Roman" pitchFamily="18" charset="0"/>
              <a:cs typeface="Times New Roman" pitchFamily="18" charset="0"/>
            </a:rPr>
            <a:t>Учащиеся - </a:t>
          </a:r>
          <a:r>
            <a:rPr lang="ru-RU" sz="1200" b="1">
              <a:latin typeface="Times New Roman" pitchFamily="18" charset="0"/>
              <a:cs typeface="Times New Roman" pitchFamily="18" charset="0"/>
            </a:rPr>
            <a:t>прагматики</a:t>
          </a:r>
        </a:p>
      </dgm:t>
    </dgm:pt>
    <dgm:pt modelId="{83A24582-32DF-4182-8AA1-6A1BD31FB186}" type="parTrans" cxnId="{20EBD0D6-53FD-479D-B29D-782E50C90836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7D30AF0E-5746-4651-8702-27A42D2D9011}" type="sibTrans" cxnId="{20EBD0D6-53FD-479D-B29D-782E50C90836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C4BA81A-964B-471A-B721-84B8F0327AF0}">
      <dgm:prSet custT="1"/>
      <dgm:spPr/>
      <dgm:t>
        <a:bodyPr/>
        <a:lstStyle/>
        <a:p>
          <a:r>
            <a:rPr lang="ru-RU" sz="1200" b="1">
              <a:latin typeface="Times New Roman" pitchFamily="18" charset="0"/>
              <a:cs typeface="Times New Roman" pitchFamily="18" charset="0"/>
            </a:rPr>
            <a:t>Модель </a:t>
          </a:r>
          <a:r>
            <a:rPr lang="en-US" sz="1200" b="1">
              <a:latin typeface="Times New Roman" pitchFamily="18" charset="0"/>
              <a:cs typeface="Times New Roman" pitchFamily="18" charset="0"/>
            </a:rPr>
            <a:t>III</a:t>
          </a:r>
          <a:endParaRPr lang="ru-RU" sz="1200" b="1">
            <a:latin typeface="Times New Roman" pitchFamily="18" charset="0"/>
            <a:cs typeface="Times New Roman" pitchFamily="18" charset="0"/>
          </a:endParaRPr>
        </a:p>
        <a:p>
          <a:r>
            <a:rPr lang="en-US" sz="1200">
              <a:latin typeface="Times New Roman" pitchFamily="18" charset="0"/>
              <a:cs typeface="Times New Roman" pitchFamily="18" charset="0"/>
            </a:rPr>
            <a:t>PBL </a:t>
          </a:r>
          <a:r>
            <a:rPr lang="ru-RU" sz="1200">
              <a:latin typeface="Times New Roman" pitchFamily="18" charset="0"/>
              <a:cs typeface="Times New Roman" pitchFamily="18" charset="0"/>
            </a:rPr>
            <a:t>для междисциплинарного понимания</a:t>
          </a:r>
        </a:p>
        <a:p>
          <a:r>
            <a:rPr lang="ru-RU" sz="1200">
              <a:latin typeface="Times New Roman" pitchFamily="18" charset="0"/>
              <a:cs typeface="Times New Roman" pitchFamily="18" charset="0"/>
            </a:rPr>
            <a:t>Учащиеся - </a:t>
          </a:r>
          <a:r>
            <a:rPr lang="ru-RU" sz="1200" b="1">
              <a:latin typeface="Times New Roman" pitchFamily="18" charset="0"/>
              <a:cs typeface="Times New Roman" pitchFamily="18" charset="0"/>
            </a:rPr>
            <a:t>интеграторы</a:t>
          </a:r>
        </a:p>
      </dgm:t>
    </dgm:pt>
    <dgm:pt modelId="{FC652E7B-FCAF-4BA1-A37C-B11D80608CAF}" type="parTrans" cxnId="{CE100084-11A0-4E0E-B97B-4002A070068F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C4B35BCE-0F31-4071-A0B5-9EA7CDDD1D28}" type="sibTrans" cxnId="{CE100084-11A0-4E0E-B97B-4002A070068F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DA6065E-73AB-4178-8A82-E2C5972569D6}">
      <dgm:prSet custT="1"/>
      <dgm:spPr/>
      <dgm:t>
        <a:bodyPr/>
        <a:lstStyle/>
        <a:p>
          <a:r>
            <a:rPr lang="ru-RU" sz="1200" b="1">
              <a:latin typeface="Times New Roman" pitchFamily="18" charset="0"/>
              <a:cs typeface="Times New Roman" pitchFamily="18" charset="0"/>
            </a:rPr>
            <a:t>Модель </a:t>
          </a:r>
          <a:r>
            <a:rPr lang="en-US" sz="1200" b="1">
              <a:latin typeface="Times New Roman" pitchFamily="18" charset="0"/>
              <a:cs typeface="Times New Roman" pitchFamily="18" charset="0"/>
            </a:rPr>
            <a:t>IV</a:t>
          </a:r>
          <a:endParaRPr lang="ru-RU" sz="1200" b="1">
            <a:latin typeface="Times New Roman" pitchFamily="18" charset="0"/>
            <a:cs typeface="Times New Roman" pitchFamily="18" charset="0"/>
          </a:endParaRPr>
        </a:p>
        <a:p>
          <a:r>
            <a:rPr lang="en-US" sz="1200">
              <a:latin typeface="Times New Roman" pitchFamily="18" charset="0"/>
              <a:cs typeface="Times New Roman" pitchFamily="18" charset="0"/>
            </a:rPr>
            <a:t>PBL </a:t>
          </a:r>
          <a:r>
            <a:rPr lang="ru-RU" sz="1200">
              <a:latin typeface="Times New Roman" pitchFamily="18" charset="0"/>
              <a:cs typeface="Times New Roman" pitchFamily="18" charset="0"/>
            </a:rPr>
            <a:t>для трандисци-плинарного понимания)</a:t>
          </a:r>
        </a:p>
        <a:p>
          <a:r>
            <a:rPr lang="ru-RU" sz="1200">
              <a:latin typeface="Times New Roman" pitchFamily="18" charset="0"/>
              <a:cs typeface="Times New Roman" pitchFamily="18" charset="0"/>
            </a:rPr>
            <a:t>Учащиеся - </a:t>
          </a:r>
          <a:r>
            <a:rPr lang="ru-RU" sz="1200" b="1">
              <a:latin typeface="Times New Roman" pitchFamily="18" charset="0"/>
              <a:cs typeface="Times New Roman" pitchFamily="18" charset="0"/>
            </a:rPr>
            <a:t>независимые мыслители</a:t>
          </a:r>
        </a:p>
      </dgm:t>
    </dgm:pt>
    <dgm:pt modelId="{4236F166-10ED-48DC-B685-C0CA429533C7}" type="parTrans" cxnId="{6D14B4E8-47FD-4958-820D-EA563C3A228F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09F427BB-6B86-4031-B9A6-8FF045251985}" type="sibTrans" cxnId="{6D14B4E8-47FD-4958-820D-EA563C3A228F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0A4859FE-5192-495B-8492-09D05F9E7F6D}">
      <dgm:prSet custT="1"/>
      <dgm:spPr/>
      <dgm:t>
        <a:bodyPr/>
        <a:lstStyle/>
        <a:p>
          <a:r>
            <a:rPr lang="ru-RU" sz="1200" b="1">
              <a:latin typeface="Times New Roman" pitchFamily="18" charset="0"/>
              <a:cs typeface="Times New Roman" pitchFamily="18" charset="0"/>
            </a:rPr>
            <a:t>Модель </a:t>
          </a:r>
          <a:r>
            <a:rPr lang="en-US" sz="1200" b="1">
              <a:latin typeface="Times New Roman" pitchFamily="18" charset="0"/>
              <a:cs typeface="Times New Roman" pitchFamily="18" charset="0"/>
            </a:rPr>
            <a:t>V</a:t>
          </a:r>
          <a:r>
            <a:rPr lang="ru-RU" sz="1200">
              <a:latin typeface="Times New Roman" pitchFamily="18" charset="0"/>
              <a:cs typeface="Times New Roman" pitchFamily="18" charset="0"/>
            </a:rPr>
            <a:t>  </a:t>
          </a:r>
        </a:p>
        <a:p>
          <a:r>
            <a:rPr lang="ru-RU" sz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>
              <a:latin typeface="Times New Roman" pitchFamily="18" charset="0"/>
              <a:cs typeface="Times New Roman" pitchFamily="18" charset="0"/>
            </a:rPr>
            <a:t>PBL </a:t>
          </a:r>
          <a:r>
            <a:rPr lang="ru-RU" sz="1200">
              <a:latin typeface="Times New Roman" pitchFamily="18" charset="0"/>
              <a:cs typeface="Times New Roman" pitchFamily="18" charset="0"/>
            </a:rPr>
            <a:t>для конкурентно-способности</a:t>
          </a:r>
        </a:p>
        <a:p>
          <a:r>
            <a:rPr lang="ru-RU" sz="1200">
              <a:latin typeface="Times New Roman" pitchFamily="18" charset="0"/>
              <a:cs typeface="Times New Roman" pitchFamily="18" charset="0"/>
            </a:rPr>
            <a:t>Учащиеся - </a:t>
          </a:r>
          <a:r>
            <a:rPr lang="ru-RU" sz="1200" b="1">
              <a:latin typeface="Times New Roman" pitchFamily="18" charset="0"/>
              <a:cs typeface="Times New Roman" pitchFamily="18" charset="0"/>
            </a:rPr>
            <a:t>исследователи</a:t>
          </a:r>
        </a:p>
      </dgm:t>
    </dgm:pt>
    <dgm:pt modelId="{038071C8-9854-4BC7-B9EE-B7D6FCB6CF7A}" type="parTrans" cxnId="{4B1E08EE-175F-4C95-94E5-CF0CB1C85F05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5941A4E-9171-40D8-857A-719571E797CD}" type="sibTrans" cxnId="{4B1E08EE-175F-4C95-94E5-CF0CB1C85F05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8F84CB2-A6DD-4A2B-8D79-E7ECA89D84E2}" type="pres">
      <dgm:prSet presAssocID="{9D346EF7-57C4-4BCB-8E2B-4852AAD533B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07ADFD0-3922-40D2-AFC3-2909A9A0CEEA}" type="pres">
      <dgm:prSet presAssocID="{5376130E-1D90-4614-B27C-554AFA33E4FC}" presName="composite" presStyleCnt="0"/>
      <dgm:spPr/>
    </dgm:pt>
    <dgm:pt modelId="{AEC36645-2760-471E-9693-23867ACCA033}" type="pres">
      <dgm:prSet presAssocID="{5376130E-1D90-4614-B27C-554AFA33E4FC}" presName="LShape" presStyleLbl="alignNode1" presStyleIdx="0" presStyleCnt="9" custScaleX="126382" custScaleY="153571"/>
      <dgm:spPr/>
    </dgm:pt>
    <dgm:pt modelId="{8D514FBC-550B-46FE-A173-80B042E25F00}" type="pres">
      <dgm:prSet presAssocID="{5376130E-1D90-4614-B27C-554AFA33E4FC}" presName="ParentText" presStyleLbl="revTx" presStyleIdx="0" presStyleCnt="5" custScaleX="126382" custScaleY="90967" custLinFactNeighborX="7659" custLinFactNeighborY="-14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E5A1A-27CB-4B64-9B3F-DDA2F5ACC1C5}" type="pres">
      <dgm:prSet presAssocID="{5376130E-1D90-4614-B27C-554AFA33E4FC}" presName="Triangle" presStyleLbl="alignNode1" presStyleIdx="1" presStyleCnt="9" custScaleX="126382" custScaleY="153570" custLinFactNeighborX="6378" custLinFactNeighborY="51326"/>
      <dgm:spPr/>
    </dgm:pt>
    <dgm:pt modelId="{F7ECB3BF-3773-478D-BA55-FEDC0770C07C}" type="pres">
      <dgm:prSet presAssocID="{8F0BB84C-F785-41F3-B737-ED16FB149F15}" presName="sibTrans" presStyleCnt="0"/>
      <dgm:spPr/>
    </dgm:pt>
    <dgm:pt modelId="{1312FE40-41DA-4849-95E1-4B38E49411AE}" type="pres">
      <dgm:prSet presAssocID="{8F0BB84C-F785-41F3-B737-ED16FB149F15}" presName="space" presStyleCnt="0"/>
      <dgm:spPr/>
    </dgm:pt>
    <dgm:pt modelId="{07A93459-9EAA-4514-AB9D-BF5ECCE2E977}" type="pres">
      <dgm:prSet presAssocID="{FB4237FE-962D-4A70-9C29-DF68CE2E4587}" presName="composite" presStyleCnt="0"/>
      <dgm:spPr/>
    </dgm:pt>
    <dgm:pt modelId="{28A917DA-33AD-441E-8F85-9A387F84E059}" type="pres">
      <dgm:prSet presAssocID="{FB4237FE-962D-4A70-9C29-DF68CE2E4587}" presName="LShape" presStyleLbl="alignNode1" presStyleIdx="2" presStyleCnt="9" custScaleX="126382" custScaleY="153571" custLinFactNeighborX="1086" custLinFactNeighborY="14548"/>
      <dgm:spPr/>
    </dgm:pt>
    <dgm:pt modelId="{E49AAF29-32DB-44FF-8C32-E27F77157630}" type="pres">
      <dgm:prSet presAssocID="{FB4237FE-962D-4A70-9C29-DF68CE2E4587}" presName="ParentText" presStyleLbl="revTx" presStyleIdx="1" presStyleCnt="5" custScaleX="126382" custScaleY="153571" custLinFactNeighborX="6045" custLinFactNeighborY="22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E6653-2007-4CA3-8C18-A347A8A406C0}" type="pres">
      <dgm:prSet presAssocID="{FB4237FE-962D-4A70-9C29-DF68CE2E4587}" presName="Triangle" presStyleLbl="alignNode1" presStyleIdx="3" presStyleCnt="9" custScaleX="126382" custScaleY="153570" custLinFactNeighborX="6378" custLinFactNeighborY="51326"/>
      <dgm:spPr/>
    </dgm:pt>
    <dgm:pt modelId="{FEA55431-9B11-425C-8628-E1B95564CC5C}" type="pres">
      <dgm:prSet presAssocID="{7D30AF0E-5746-4651-8702-27A42D2D9011}" presName="sibTrans" presStyleCnt="0"/>
      <dgm:spPr/>
    </dgm:pt>
    <dgm:pt modelId="{C845A239-F7A5-4C30-836A-0AD2A8760803}" type="pres">
      <dgm:prSet presAssocID="{7D30AF0E-5746-4651-8702-27A42D2D9011}" presName="space" presStyleCnt="0"/>
      <dgm:spPr/>
    </dgm:pt>
    <dgm:pt modelId="{6E593EC7-78AA-4586-86B8-632B3A31E714}" type="pres">
      <dgm:prSet presAssocID="{5C4BA81A-964B-471A-B721-84B8F0327AF0}" presName="composite" presStyleCnt="0"/>
      <dgm:spPr/>
    </dgm:pt>
    <dgm:pt modelId="{442266CA-E1D3-4CEB-9B0F-F9D2ADB31D89}" type="pres">
      <dgm:prSet presAssocID="{5C4BA81A-964B-471A-B721-84B8F0327AF0}" presName="LShape" presStyleLbl="alignNode1" presStyleIdx="4" presStyleCnt="9" custScaleX="126382" custScaleY="153571" custLinFactNeighborX="1086" custLinFactNeighborY="14548"/>
      <dgm:spPr/>
    </dgm:pt>
    <dgm:pt modelId="{BF98E4C1-FA86-42FA-87E9-0CA310BDA3B1}" type="pres">
      <dgm:prSet presAssocID="{5C4BA81A-964B-471A-B721-84B8F0327AF0}" presName="ParentText" presStyleLbl="revTx" presStyleIdx="2" presStyleCnt="5" custScaleX="126382" custScaleY="153571" custLinFactNeighborX="4431" custLinFactNeighborY="257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4EFF2-CC19-463C-A1D8-39055AE20665}" type="pres">
      <dgm:prSet presAssocID="{5C4BA81A-964B-471A-B721-84B8F0327AF0}" presName="Triangle" presStyleLbl="alignNode1" presStyleIdx="5" presStyleCnt="9" custScaleX="126382" custScaleY="153570" custLinFactNeighborX="6378" custLinFactNeighborY="51326"/>
      <dgm:spPr/>
    </dgm:pt>
    <dgm:pt modelId="{BF8C4F2B-87DC-41B0-949D-757EB6CD3355}" type="pres">
      <dgm:prSet presAssocID="{C4B35BCE-0F31-4071-A0B5-9EA7CDDD1D28}" presName="sibTrans" presStyleCnt="0"/>
      <dgm:spPr/>
    </dgm:pt>
    <dgm:pt modelId="{FB4A1D39-1368-4078-919E-545A19B8D007}" type="pres">
      <dgm:prSet presAssocID="{C4B35BCE-0F31-4071-A0B5-9EA7CDDD1D28}" presName="space" presStyleCnt="0"/>
      <dgm:spPr/>
    </dgm:pt>
    <dgm:pt modelId="{2BA3C213-20A3-4D41-B82B-8E74E83EF49D}" type="pres">
      <dgm:prSet presAssocID="{5DA6065E-73AB-4178-8A82-E2C5972569D6}" presName="composite" presStyleCnt="0"/>
      <dgm:spPr/>
    </dgm:pt>
    <dgm:pt modelId="{E25D0841-4A42-44F2-BC34-EF7933EAE065}" type="pres">
      <dgm:prSet presAssocID="{5DA6065E-73AB-4178-8A82-E2C5972569D6}" presName="LShape" presStyleLbl="alignNode1" presStyleIdx="6" presStyleCnt="9" custScaleX="126382" custScaleY="153571" custLinFactNeighborX="1086" custLinFactNeighborY="14548"/>
      <dgm:spPr/>
    </dgm:pt>
    <dgm:pt modelId="{A0492286-B1F4-4DD1-96D3-F62DF31100DA}" type="pres">
      <dgm:prSet presAssocID="{5DA6065E-73AB-4178-8A82-E2C5972569D6}" presName="ParentText" presStyleLbl="revTx" presStyleIdx="3" presStyleCnt="5" custScaleX="126382" custScaleY="153571" custLinFactNeighborX="7659" custLinFactNeighborY="23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AE5A1-0E2E-4C4D-B29C-AD5013994C99}" type="pres">
      <dgm:prSet presAssocID="{5DA6065E-73AB-4178-8A82-E2C5972569D6}" presName="Triangle" presStyleLbl="alignNode1" presStyleIdx="7" presStyleCnt="9" custScaleX="126382" custScaleY="153570" custLinFactNeighborX="6378" custLinFactNeighborY="51326"/>
      <dgm:spPr/>
    </dgm:pt>
    <dgm:pt modelId="{09CFF5A8-A916-4BBD-AA32-6C7F3DF48979}" type="pres">
      <dgm:prSet presAssocID="{09F427BB-6B86-4031-B9A6-8FF045251985}" presName="sibTrans" presStyleCnt="0"/>
      <dgm:spPr/>
    </dgm:pt>
    <dgm:pt modelId="{E82EFD3F-1930-4D6F-B9FF-965EA3279F2A}" type="pres">
      <dgm:prSet presAssocID="{09F427BB-6B86-4031-B9A6-8FF045251985}" presName="space" presStyleCnt="0"/>
      <dgm:spPr/>
    </dgm:pt>
    <dgm:pt modelId="{0BA04EE5-77D5-46C0-B9A2-B6EC9F540B89}" type="pres">
      <dgm:prSet presAssocID="{0A4859FE-5192-495B-8492-09D05F9E7F6D}" presName="composite" presStyleCnt="0"/>
      <dgm:spPr/>
    </dgm:pt>
    <dgm:pt modelId="{EE1F61F0-A750-4A65-BD61-9519CABC2F99}" type="pres">
      <dgm:prSet presAssocID="{0A4859FE-5192-495B-8492-09D05F9E7F6D}" presName="LShape" presStyleLbl="alignNode1" presStyleIdx="8" presStyleCnt="9" custScaleX="126382" custScaleY="153571"/>
      <dgm:spPr/>
    </dgm:pt>
    <dgm:pt modelId="{C6E35EEE-DD89-45BE-B7D6-851E3D7E7034}" type="pres">
      <dgm:prSet presAssocID="{0A4859FE-5192-495B-8492-09D05F9E7F6D}" presName="ParentText" presStyleLbl="revTx" presStyleIdx="4" presStyleCnt="5" custScaleX="140493" custScaleY="153571" custLinFactNeighborX="19063" custLinFactNeighborY="144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EBD0D6-53FD-479D-B29D-782E50C90836}" srcId="{9D346EF7-57C4-4BCB-8E2B-4852AAD533B9}" destId="{FB4237FE-962D-4A70-9C29-DF68CE2E4587}" srcOrd="1" destOrd="0" parTransId="{83A24582-32DF-4182-8AA1-6A1BD31FB186}" sibTransId="{7D30AF0E-5746-4651-8702-27A42D2D9011}"/>
    <dgm:cxn modelId="{6D14B4E8-47FD-4958-820D-EA563C3A228F}" srcId="{9D346EF7-57C4-4BCB-8E2B-4852AAD533B9}" destId="{5DA6065E-73AB-4178-8A82-E2C5972569D6}" srcOrd="3" destOrd="0" parTransId="{4236F166-10ED-48DC-B685-C0CA429533C7}" sibTransId="{09F427BB-6B86-4031-B9A6-8FF045251985}"/>
    <dgm:cxn modelId="{1DCDCEDD-5B0A-4A26-BBF5-BFB2D93C2060}" type="presOf" srcId="{5C4BA81A-964B-471A-B721-84B8F0327AF0}" destId="{BF98E4C1-FA86-42FA-87E9-0CA310BDA3B1}" srcOrd="0" destOrd="0" presId="urn:microsoft.com/office/officeart/2009/3/layout/StepUpProcess"/>
    <dgm:cxn modelId="{69C69DE7-561D-41CE-BD0E-99CF1AC33DED}" type="presOf" srcId="{FB4237FE-962D-4A70-9C29-DF68CE2E4587}" destId="{E49AAF29-32DB-44FF-8C32-E27F77157630}" srcOrd="0" destOrd="0" presId="urn:microsoft.com/office/officeart/2009/3/layout/StepUpProcess"/>
    <dgm:cxn modelId="{60C63EE1-7D65-4C19-9D6D-0E6849FBBA17}" srcId="{9D346EF7-57C4-4BCB-8E2B-4852AAD533B9}" destId="{5376130E-1D90-4614-B27C-554AFA33E4FC}" srcOrd="0" destOrd="0" parTransId="{F95A1B72-A188-41C3-A551-4C5A4614ED5A}" sibTransId="{8F0BB84C-F785-41F3-B737-ED16FB149F15}"/>
    <dgm:cxn modelId="{B1AE35B2-561E-472F-9EB7-5ECE69051704}" type="presOf" srcId="{5DA6065E-73AB-4178-8A82-E2C5972569D6}" destId="{A0492286-B1F4-4DD1-96D3-F62DF31100DA}" srcOrd="0" destOrd="0" presId="urn:microsoft.com/office/officeart/2009/3/layout/StepUpProcess"/>
    <dgm:cxn modelId="{76AE567B-5461-40BF-8DF9-D78BF747FE3F}" type="presOf" srcId="{0A4859FE-5192-495B-8492-09D05F9E7F6D}" destId="{C6E35EEE-DD89-45BE-B7D6-851E3D7E7034}" srcOrd="0" destOrd="0" presId="urn:microsoft.com/office/officeart/2009/3/layout/StepUpProcess"/>
    <dgm:cxn modelId="{EC47AC30-F653-45C3-BE02-74319EF22A50}" type="presOf" srcId="{5376130E-1D90-4614-B27C-554AFA33E4FC}" destId="{8D514FBC-550B-46FE-A173-80B042E25F00}" srcOrd="0" destOrd="0" presId="urn:microsoft.com/office/officeart/2009/3/layout/StepUpProcess"/>
    <dgm:cxn modelId="{436D838E-847A-4EC9-8DFA-0DC83E678794}" type="presOf" srcId="{9D346EF7-57C4-4BCB-8E2B-4852AAD533B9}" destId="{18F84CB2-A6DD-4A2B-8D79-E7ECA89D84E2}" srcOrd="0" destOrd="0" presId="urn:microsoft.com/office/officeart/2009/3/layout/StepUpProcess"/>
    <dgm:cxn modelId="{4B1E08EE-175F-4C95-94E5-CF0CB1C85F05}" srcId="{9D346EF7-57C4-4BCB-8E2B-4852AAD533B9}" destId="{0A4859FE-5192-495B-8492-09D05F9E7F6D}" srcOrd="4" destOrd="0" parTransId="{038071C8-9854-4BC7-B9EE-B7D6FCB6CF7A}" sibTransId="{55941A4E-9171-40D8-857A-719571E797CD}"/>
    <dgm:cxn modelId="{CE100084-11A0-4E0E-B97B-4002A070068F}" srcId="{9D346EF7-57C4-4BCB-8E2B-4852AAD533B9}" destId="{5C4BA81A-964B-471A-B721-84B8F0327AF0}" srcOrd="2" destOrd="0" parTransId="{FC652E7B-FCAF-4BA1-A37C-B11D80608CAF}" sibTransId="{C4B35BCE-0F31-4071-A0B5-9EA7CDDD1D28}"/>
    <dgm:cxn modelId="{A3B1F354-A3C4-4797-A9BB-6C7E5FCE0737}" type="presParOf" srcId="{18F84CB2-A6DD-4A2B-8D79-E7ECA89D84E2}" destId="{407ADFD0-3922-40D2-AFC3-2909A9A0CEEA}" srcOrd="0" destOrd="0" presId="urn:microsoft.com/office/officeart/2009/3/layout/StepUpProcess"/>
    <dgm:cxn modelId="{06F6C7A8-0330-4E0E-B37C-13F04D6659A9}" type="presParOf" srcId="{407ADFD0-3922-40D2-AFC3-2909A9A0CEEA}" destId="{AEC36645-2760-471E-9693-23867ACCA033}" srcOrd="0" destOrd="0" presId="urn:microsoft.com/office/officeart/2009/3/layout/StepUpProcess"/>
    <dgm:cxn modelId="{BE8655D0-36AD-404C-AF58-931B9C6A69C7}" type="presParOf" srcId="{407ADFD0-3922-40D2-AFC3-2909A9A0CEEA}" destId="{8D514FBC-550B-46FE-A173-80B042E25F00}" srcOrd="1" destOrd="0" presId="urn:microsoft.com/office/officeart/2009/3/layout/StepUpProcess"/>
    <dgm:cxn modelId="{CEDE5DAF-24C7-4346-A7D8-4B274950B7F0}" type="presParOf" srcId="{407ADFD0-3922-40D2-AFC3-2909A9A0CEEA}" destId="{0EEE5A1A-27CB-4B64-9B3F-DDA2F5ACC1C5}" srcOrd="2" destOrd="0" presId="urn:microsoft.com/office/officeart/2009/3/layout/StepUpProcess"/>
    <dgm:cxn modelId="{AF894DF4-0829-4CDA-BC08-7E85ECF9DCB3}" type="presParOf" srcId="{18F84CB2-A6DD-4A2B-8D79-E7ECA89D84E2}" destId="{F7ECB3BF-3773-478D-BA55-FEDC0770C07C}" srcOrd="1" destOrd="0" presId="urn:microsoft.com/office/officeart/2009/3/layout/StepUpProcess"/>
    <dgm:cxn modelId="{C240A887-B104-4DE7-8F58-D7A5B219981E}" type="presParOf" srcId="{F7ECB3BF-3773-478D-BA55-FEDC0770C07C}" destId="{1312FE40-41DA-4849-95E1-4B38E49411AE}" srcOrd="0" destOrd="0" presId="urn:microsoft.com/office/officeart/2009/3/layout/StepUpProcess"/>
    <dgm:cxn modelId="{DC4B4E9B-96C3-4A97-A414-8442FFED632C}" type="presParOf" srcId="{18F84CB2-A6DD-4A2B-8D79-E7ECA89D84E2}" destId="{07A93459-9EAA-4514-AB9D-BF5ECCE2E977}" srcOrd="2" destOrd="0" presId="urn:microsoft.com/office/officeart/2009/3/layout/StepUpProcess"/>
    <dgm:cxn modelId="{8390DB90-6AF7-4F90-8109-D295E361AEDF}" type="presParOf" srcId="{07A93459-9EAA-4514-AB9D-BF5ECCE2E977}" destId="{28A917DA-33AD-441E-8F85-9A387F84E059}" srcOrd="0" destOrd="0" presId="urn:microsoft.com/office/officeart/2009/3/layout/StepUpProcess"/>
    <dgm:cxn modelId="{C76A1398-0A9C-4E17-B8F4-4F7A1FA55366}" type="presParOf" srcId="{07A93459-9EAA-4514-AB9D-BF5ECCE2E977}" destId="{E49AAF29-32DB-44FF-8C32-E27F77157630}" srcOrd="1" destOrd="0" presId="urn:microsoft.com/office/officeart/2009/3/layout/StepUpProcess"/>
    <dgm:cxn modelId="{00A0B3CC-B8B7-44C7-B1A7-760A23CBE240}" type="presParOf" srcId="{07A93459-9EAA-4514-AB9D-BF5ECCE2E977}" destId="{222E6653-2007-4CA3-8C18-A347A8A406C0}" srcOrd="2" destOrd="0" presId="urn:microsoft.com/office/officeart/2009/3/layout/StepUpProcess"/>
    <dgm:cxn modelId="{9698EFBE-273E-49DB-BE95-DBFC5CB24E33}" type="presParOf" srcId="{18F84CB2-A6DD-4A2B-8D79-E7ECA89D84E2}" destId="{FEA55431-9B11-425C-8628-E1B95564CC5C}" srcOrd="3" destOrd="0" presId="urn:microsoft.com/office/officeart/2009/3/layout/StepUpProcess"/>
    <dgm:cxn modelId="{B1A03AB3-ECA8-4230-90B1-39FBA61DB41B}" type="presParOf" srcId="{FEA55431-9B11-425C-8628-E1B95564CC5C}" destId="{C845A239-F7A5-4C30-836A-0AD2A8760803}" srcOrd="0" destOrd="0" presId="urn:microsoft.com/office/officeart/2009/3/layout/StepUpProcess"/>
    <dgm:cxn modelId="{EFBBA33B-7B5E-479F-911E-66E466A263A7}" type="presParOf" srcId="{18F84CB2-A6DD-4A2B-8D79-E7ECA89D84E2}" destId="{6E593EC7-78AA-4586-86B8-632B3A31E714}" srcOrd="4" destOrd="0" presId="urn:microsoft.com/office/officeart/2009/3/layout/StepUpProcess"/>
    <dgm:cxn modelId="{50F291B0-DCFE-407C-B8F6-A95B9952507E}" type="presParOf" srcId="{6E593EC7-78AA-4586-86B8-632B3A31E714}" destId="{442266CA-E1D3-4CEB-9B0F-F9D2ADB31D89}" srcOrd="0" destOrd="0" presId="urn:microsoft.com/office/officeart/2009/3/layout/StepUpProcess"/>
    <dgm:cxn modelId="{3D11469F-533C-4652-BA01-1804732D633D}" type="presParOf" srcId="{6E593EC7-78AA-4586-86B8-632B3A31E714}" destId="{BF98E4C1-FA86-42FA-87E9-0CA310BDA3B1}" srcOrd="1" destOrd="0" presId="urn:microsoft.com/office/officeart/2009/3/layout/StepUpProcess"/>
    <dgm:cxn modelId="{D7E3D181-E19D-4088-B879-B522AF466927}" type="presParOf" srcId="{6E593EC7-78AA-4586-86B8-632B3A31E714}" destId="{8A64EFF2-CC19-463C-A1D8-39055AE20665}" srcOrd="2" destOrd="0" presId="urn:microsoft.com/office/officeart/2009/3/layout/StepUpProcess"/>
    <dgm:cxn modelId="{4371A2DC-A91A-4AB0-BEAC-DEA6599DC95D}" type="presParOf" srcId="{18F84CB2-A6DD-4A2B-8D79-E7ECA89D84E2}" destId="{BF8C4F2B-87DC-41B0-949D-757EB6CD3355}" srcOrd="5" destOrd="0" presId="urn:microsoft.com/office/officeart/2009/3/layout/StepUpProcess"/>
    <dgm:cxn modelId="{5F62D58C-7144-44A2-AE32-73BE8F0FE127}" type="presParOf" srcId="{BF8C4F2B-87DC-41B0-949D-757EB6CD3355}" destId="{FB4A1D39-1368-4078-919E-545A19B8D007}" srcOrd="0" destOrd="0" presId="urn:microsoft.com/office/officeart/2009/3/layout/StepUpProcess"/>
    <dgm:cxn modelId="{5C627228-D53E-4A32-8D99-C24FDFDB0445}" type="presParOf" srcId="{18F84CB2-A6DD-4A2B-8D79-E7ECA89D84E2}" destId="{2BA3C213-20A3-4D41-B82B-8E74E83EF49D}" srcOrd="6" destOrd="0" presId="urn:microsoft.com/office/officeart/2009/3/layout/StepUpProcess"/>
    <dgm:cxn modelId="{3BE89E12-A8B5-4AC4-ABEF-872FAAF1BB3D}" type="presParOf" srcId="{2BA3C213-20A3-4D41-B82B-8E74E83EF49D}" destId="{E25D0841-4A42-44F2-BC34-EF7933EAE065}" srcOrd="0" destOrd="0" presId="urn:microsoft.com/office/officeart/2009/3/layout/StepUpProcess"/>
    <dgm:cxn modelId="{7C5FBA97-BD7C-47EA-9286-5E13FF709F84}" type="presParOf" srcId="{2BA3C213-20A3-4D41-B82B-8E74E83EF49D}" destId="{A0492286-B1F4-4DD1-96D3-F62DF31100DA}" srcOrd="1" destOrd="0" presId="urn:microsoft.com/office/officeart/2009/3/layout/StepUpProcess"/>
    <dgm:cxn modelId="{6C1B1D7B-67F8-435E-A5D8-A8A1582494B9}" type="presParOf" srcId="{2BA3C213-20A3-4D41-B82B-8E74E83EF49D}" destId="{A73AE5A1-0E2E-4C4D-B29C-AD5013994C99}" srcOrd="2" destOrd="0" presId="urn:microsoft.com/office/officeart/2009/3/layout/StepUpProcess"/>
    <dgm:cxn modelId="{66882DBD-33EC-46D3-9242-35A805E2253E}" type="presParOf" srcId="{18F84CB2-A6DD-4A2B-8D79-E7ECA89D84E2}" destId="{09CFF5A8-A916-4BBD-AA32-6C7F3DF48979}" srcOrd="7" destOrd="0" presId="urn:microsoft.com/office/officeart/2009/3/layout/StepUpProcess"/>
    <dgm:cxn modelId="{240555DA-69C1-4704-BCD3-5F1D54D54CC0}" type="presParOf" srcId="{09CFF5A8-A916-4BBD-AA32-6C7F3DF48979}" destId="{E82EFD3F-1930-4D6F-B9FF-965EA3279F2A}" srcOrd="0" destOrd="0" presId="urn:microsoft.com/office/officeart/2009/3/layout/StepUpProcess"/>
    <dgm:cxn modelId="{B6B55A87-6A89-477F-9DC0-195E6B2A868D}" type="presParOf" srcId="{18F84CB2-A6DD-4A2B-8D79-E7ECA89D84E2}" destId="{0BA04EE5-77D5-46C0-B9A2-B6EC9F540B89}" srcOrd="8" destOrd="0" presId="urn:microsoft.com/office/officeart/2009/3/layout/StepUpProcess"/>
    <dgm:cxn modelId="{D5C2B0C1-E2E7-4F06-BF8E-CDEA829B5467}" type="presParOf" srcId="{0BA04EE5-77D5-46C0-B9A2-B6EC9F540B89}" destId="{EE1F61F0-A750-4A65-BD61-9519CABC2F99}" srcOrd="0" destOrd="0" presId="urn:microsoft.com/office/officeart/2009/3/layout/StepUpProcess"/>
    <dgm:cxn modelId="{FA04BF07-96D8-4D92-A41D-28D787566647}" type="presParOf" srcId="{0BA04EE5-77D5-46C0-B9A2-B6EC9F540B89}" destId="{C6E35EEE-DD89-45BE-B7D6-851E3D7E703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F4E7D2-AC43-4811-B510-73C843227B5B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4C4DBC3-18CC-4975-BE8D-B1DF9627235B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Создание групп</a:t>
          </a:r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6013F8-8D14-4A0A-965F-2BF12D4EB448}" type="parTrans" cxnId="{E6D286BA-C22E-4B31-881B-B5EE465DDC2F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6647FA-CADE-403C-BBC8-C6D7A5572EA5}" type="sibTrans" cxnId="{E6D286BA-C22E-4B31-881B-B5EE465DDC2F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ECEBA4-8AFA-4274-B602-540EBA669450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Анализ проблемы</a:t>
          </a:r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A68666-2AD8-4614-9E43-9DACD34A0D60}" type="parTrans" cxnId="{7A67A6EE-134A-43C4-BBE7-BBA605310CA6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8A2712-A414-461E-9AFC-BB871C9B7A5A}" type="sibTrans" cxnId="{7A67A6EE-134A-43C4-BBE7-BBA605310CA6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6F0CDC-EAD9-44FA-9066-0AB625CB3BB4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Составления перечня фактов</a:t>
          </a:r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E16514-29E6-40E1-96F1-DD1E7C7FD62A}" type="parTrans" cxnId="{982FDC79-9728-467C-B29E-93B3DFEBA2C5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D1EA59-0A56-4E29-B32E-5746A640B011}" type="sibTrans" cxnId="{982FDC79-9728-467C-B29E-93B3DFEBA2C5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FECA31-9F2D-40DB-93C9-C45C39CF579A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Генерирование идей</a:t>
          </a:r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2A1E6A-4393-48F1-9196-5499EA45CB7A}" type="parTrans" cxnId="{C6770A7F-812D-4E7A-9E22-024396AA3C78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7DBE85-6E30-42C9-8C5E-2B89B43D0C49}" type="sibTrans" cxnId="{C6770A7F-812D-4E7A-9E22-024396AA3C78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C24C5-49A7-44B9-A1D3-F40EDEF45CD9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 Формулирование вопросов</a:t>
          </a:r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7A9431-B3E5-4259-9287-AB193F8F8EAB}" type="parTrans" cxnId="{187AC609-8FF2-46E8-926B-9D55032941F1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5B06E2-BD30-4C21-BA4C-64E601594A05}" type="sibTrans" cxnId="{187AC609-8FF2-46E8-926B-9D55032941F1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46B22A-F9B6-4019-9D38-583AF4F5A63D}">
      <dgm:prSet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 План действий</a:t>
          </a:r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A226BF-D1C3-4E90-925A-8C8595881B0B}" type="parTrans" cxnId="{3C7CD550-C19E-4E97-B077-E7B6F257418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C3C69B-605F-4376-9578-A6640D1889F3}" type="sibTrans" cxnId="{3C7CD550-C19E-4E97-B077-E7B6F257418B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C131B2-7E88-4F22-857B-6054A494A79F}">
      <dgm:prSet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7. Самостоятельное обучение</a:t>
          </a:r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9702D1-2C1D-46B1-9959-C90E59414CD7}" type="parTrans" cxnId="{A51073FF-3663-4EF4-8398-523B42F19504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AB5D97-25A5-430E-B48C-2B441417B2CE}" type="sibTrans" cxnId="{A51073FF-3663-4EF4-8398-523B42F19504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73FC2B-C51C-425E-B04C-BABC01BAADEF}">
      <dgm:prSet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8. Анализ информации</a:t>
          </a:r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1B9B28-4B67-4FD8-9F13-CD2CD1ACE247}" type="parTrans" cxnId="{458327E1-9D65-4818-807B-FE399742D767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8725A4-7DA8-40B0-B7E3-65F0C4553936}" type="sibTrans" cxnId="{458327E1-9D65-4818-807B-FE399742D767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BF8CA9-390E-43B6-9CBD-310386C0A64F}">
      <dgm:prSet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9. Создание отчета</a:t>
          </a:r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1B5486-8ED4-48E7-862C-52AFAC2236B7}" type="parTrans" cxnId="{7E37FD22-E616-409E-B6DD-00979C1957BF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CBFB84-2133-4A8C-888B-F63CC9266C54}" type="sibTrans" cxnId="{7E37FD22-E616-409E-B6DD-00979C1957BF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58BE60-E2E7-4EF1-935A-67FE3A7CE5A7}">
      <dgm:prSet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10. Оценивание  и рефлексия</a:t>
          </a:r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9E3139-317E-453A-9B78-CF77CA712BB8}" type="parTrans" cxnId="{E7EF9A9B-C042-48CF-9974-EF31C2B7039D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5B562A-5ED1-46A8-9EB4-C3254614D9A8}" type="sibTrans" cxnId="{E7EF9A9B-C042-48CF-9974-EF31C2B7039D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175543-2D11-41E5-983A-366CBD752CFF}" type="pres">
      <dgm:prSet presAssocID="{ABF4E7D2-AC43-4811-B510-73C843227B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17627B-38EF-4217-9F49-BB20595B942F}" type="pres">
      <dgm:prSet presAssocID="{64C4DBC3-18CC-4975-BE8D-B1DF9627235B}" presName="node" presStyleLbl="node1" presStyleIdx="0" presStyleCnt="10" custScaleX="184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02C21-CB11-4515-9779-78976B0B2A4A}" type="pres">
      <dgm:prSet presAssocID="{1C6647FA-CADE-403C-BBC8-C6D7A5572EA5}" presName="sibTrans" presStyleLbl="sibTrans2D1" presStyleIdx="0" presStyleCnt="9" custScaleX="146555"/>
      <dgm:spPr/>
      <dgm:t>
        <a:bodyPr/>
        <a:lstStyle/>
        <a:p>
          <a:endParaRPr lang="ru-RU"/>
        </a:p>
      </dgm:t>
    </dgm:pt>
    <dgm:pt modelId="{F298DE0D-5ADD-450F-A0C7-8E3562600426}" type="pres">
      <dgm:prSet presAssocID="{1C6647FA-CADE-403C-BBC8-C6D7A5572EA5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95CADE1E-B5E0-42EA-B4E6-94365069D2BE}" type="pres">
      <dgm:prSet presAssocID="{4EECEBA4-8AFA-4274-B602-540EBA669450}" presName="node" presStyleLbl="node1" presStyleIdx="1" presStyleCnt="10" custScaleX="184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4C1B1-C1E9-4B18-A0FD-A8D3D7685A88}" type="pres">
      <dgm:prSet presAssocID="{C98A2712-A414-461E-9AFC-BB871C9B7A5A}" presName="sibTrans" presStyleLbl="sibTrans2D1" presStyleIdx="1" presStyleCnt="9" custScaleX="146555"/>
      <dgm:spPr/>
      <dgm:t>
        <a:bodyPr/>
        <a:lstStyle/>
        <a:p>
          <a:endParaRPr lang="ru-RU"/>
        </a:p>
      </dgm:t>
    </dgm:pt>
    <dgm:pt modelId="{C0903E4E-277D-44FB-9C15-0AC4EA66DCC5}" type="pres">
      <dgm:prSet presAssocID="{C98A2712-A414-461E-9AFC-BB871C9B7A5A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97EA1764-6D95-4D6F-958D-DEC83B7795DC}" type="pres">
      <dgm:prSet presAssocID="{C86F0CDC-EAD9-44FA-9066-0AB625CB3BB4}" presName="node" presStyleLbl="node1" presStyleIdx="2" presStyleCnt="10" custScaleX="184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AB2A2-1DE2-448F-84FD-E08BC6391923}" type="pres">
      <dgm:prSet presAssocID="{7AD1EA59-0A56-4E29-B32E-5746A640B011}" presName="sibTrans" presStyleLbl="sibTrans2D1" presStyleIdx="2" presStyleCnt="9" custScaleX="146555"/>
      <dgm:spPr/>
      <dgm:t>
        <a:bodyPr/>
        <a:lstStyle/>
        <a:p>
          <a:endParaRPr lang="ru-RU"/>
        </a:p>
      </dgm:t>
    </dgm:pt>
    <dgm:pt modelId="{04EEABB0-8BA3-4D5B-A01C-FB055052EC28}" type="pres">
      <dgm:prSet presAssocID="{7AD1EA59-0A56-4E29-B32E-5746A640B011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938262C5-48C5-4167-AF39-1B66DA550DEE}" type="pres">
      <dgm:prSet presAssocID="{5BFECA31-9F2D-40DB-93C9-C45C39CF579A}" presName="node" presStyleLbl="node1" presStyleIdx="3" presStyleCnt="10" custScaleX="184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58DED-E84A-4DDB-9312-BFA808658DA1}" type="pres">
      <dgm:prSet presAssocID="{6B7DBE85-6E30-42C9-8C5E-2B89B43D0C49}" presName="sibTrans" presStyleLbl="sibTrans2D1" presStyleIdx="3" presStyleCnt="9" custScaleX="146555"/>
      <dgm:spPr/>
      <dgm:t>
        <a:bodyPr/>
        <a:lstStyle/>
        <a:p>
          <a:endParaRPr lang="ru-RU"/>
        </a:p>
      </dgm:t>
    </dgm:pt>
    <dgm:pt modelId="{C66B1ABB-D220-4C21-8BF8-AC31D3F2307C}" type="pres">
      <dgm:prSet presAssocID="{6B7DBE85-6E30-42C9-8C5E-2B89B43D0C49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AEFB5A85-FC72-4427-B5DF-DE524E72AF0A}" type="pres">
      <dgm:prSet presAssocID="{03DC24C5-49A7-44B9-A1D3-F40EDEF45CD9}" presName="node" presStyleLbl="node1" presStyleIdx="4" presStyleCnt="10" custScaleX="184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99790-EA2C-4D77-B186-FF0A8918EDA1}" type="pres">
      <dgm:prSet presAssocID="{C55B06E2-BD30-4C21-BA4C-64E601594A05}" presName="sibTrans" presStyleLbl="sibTrans2D1" presStyleIdx="4" presStyleCnt="9" custScaleX="146555"/>
      <dgm:spPr/>
      <dgm:t>
        <a:bodyPr/>
        <a:lstStyle/>
        <a:p>
          <a:endParaRPr lang="ru-RU"/>
        </a:p>
      </dgm:t>
    </dgm:pt>
    <dgm:pt modelId="{AF950887-1971-4666-B261-31898467E5C1}" type="pres">
      <dgm:prSet presAssocID="{C55B06E2-BD30-4C21-BA4C-64E601594A05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B5900133-AE32-4EAA-8DD0-6C088441E5BE}" type="pres">
      <dgm:prSet presAssocID="{FD46B22A-F9B6-4019-9D38-583AF4F5A63D}" presName="node" presStyleLbl="node1" presStyleIdx="5" presStyleCnt="10" custScaleX="184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F12E8-5AF5-4026-AACF-A1227062ADB4}" type="pres">
      <dgm:prSet presAssocID="{58C3C69B-605F-4376-9578-A6640D1889F3}" presName="sibTrans" presStyleLbl="sibTrans2D1" presStyleIdx="5" presStyleCnt="9" custScaleX="146555"/>
      <dgm:spPr/>
      <dgm:t>
        <a:bodyPr/>
        <a:lstStyle/>
        <a:p>
          <a:endParaRPr lang="ru-RU"/>
        </a:p>
      </dgm:t>
    </dgm:pt>
    <dgm:pt modelId="{05AA0CDD-72CF-4E87-AF11-7D66690EBDDC}" type="pres">
      <dgm:prSet presAssocID="{58C3C69B-605F-4376-9578-A6640D1889F3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DE99465C-EAB8-4622-8E42-B4391EA83C73}" type="pres">
      <dgm:prSet presAssocID="{BEC131B2-7E88-4F22-857B-6054A494A79F}" presName="node" presStyleLbl="node1" presStyleIdx="6" presStyleCnt="10" custScaleX="184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186F4-AB50-4C25-8C9D-E94DD4736CA4}" type="pres">
      <dgm:prSet presAssocID="{69AB5D97-25A5-430E-B48C-2B441417B2CE}" presName="sibTrans" presStyleLbl="sibTrans2D1" presStyleIdx="6" presStyleCnt="9" custScaleX="146555"/>
      <dgm:spPr/>
      <dgm:t>
        <a:bodyPr/>
        <a:lstStyle/>
        <a:p>
          <a:endParaRPr lang="ru-RU"/>
        </a:p>
      </dgm:t>
    </dgm:pt>
    <dgm:pt modelId="{A4314435-DCF6-486E-B37A-549BED7ADAFA}" type="pres">
      <dgm:prSet presAssocID="{69AB5D97-25A5-430E-B48C-2B441417B2CE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C8093B06-3BB8-4C1E-A423-ED4C52078B01}" type="pres">
      <dgm:prSet presAssocID="{6973FC2B-C51C-425E-B04C-BABC01BAADEF}" presName="node" presStyleLbl="node1" presStyleIdx="7" presStyleCnt="10" custScaleX="184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E9FF7-2D7E-41EF-B60C-7036ABDA199D}" type="pres">
      <dgm:prSet presAssocID="{FE8725A4-7DA8-40B0-B7E3-65F0C4553936}" presName="sibTrans" presStyleLbl="sibTrans2D1" presStyleIdx="7" presStyleCnt="9" custScaleX="146555"/>
      <dgm:spPr/>
      <dgm:t>
        <a:bodyPr/>
        <a:lstStyle/>
        <a:p>
          <a:endParaRPr lang="ru-RU"/>
        </a:p>
      </dgm:t>
    </dgm:pt>
    <dgm:pt modelId="{3002279D-0699-4C3C-8FEF-BFBD1F1C68CD}" type="pres">
      <dgm:prSet presAssocID="{FE8725A4-7DA8-40B0-B7E3-65F0C4553936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3EEFF4E7-069B-49B5-838C-7CD22CD2D658}" type="pres">
      <dgm:prSet presAssocID="{79BF8CA9-390E-43B6-9CBD-310386C0A64F}" presName="node" presStyleLbl="node1" presStyleIdx="8" presStyleCnt="10" custScaleX="184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FF6C9-33E4-4D92-A647-DAA762B541AE}" type="pres">
      <dgm:prSet presAssocID="{0BCBFB84-2133-4A8C-888B-F63CC9266C54}" presName="sibTrans" presStyleLbl="sibTrans2D1" presStyleIdx="8" presStyleCnt="9" custScaleX="146555"/>
      <dgm:spPr/>
      <dgm:t>
        <a:bodyPr/>
        <a:lstStyle/>
        <a:p>
          <a:endParaRPr lang="ru-RU"/>
        </a:p>
      </dgm:t>
    </dgm:pt>
    <dgm:pt modelId="{36F6EFB2-46AA-4F8B-9E23-8ABA12ED9A69}" type="pres">
      <dgm:prSet presAssocID="{0BCBFB84-2133-4A8C-888B-F63CC9266C54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99B96872-3A04-4A45-9B73-2314D7D39792}" type="pres">
      <dgm:prSet presAssocID="{7858BE60-E2E7-4EF1-935A-67FE3A7CE5A7}" presName="node" presStyleLbl="node1" presStyleIdx="9" presStyleCnt="10" custScaleX="184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EF9A9B-C042-48CF-9974-EF31C2B7039D}" srcId="{ABF4E7D2-AC43-4811-B510-73C843227B5B}" destId="{7858BE60-E2E7-4EF1-935A-67FE3A7CE5A7}" srcOrd="9" destOrd="0" parTransId="{249E3139-317E-453A-9B78-CF77CA712BB8}" sibTransId="{B75B562A-5ED1-46A8-9EB4-C3254614D9A8}"/>
    <dgm:cxn modelId="{3E6F6AD5-781D-44EA-B4B2-776C9B87F8B7}" type="presOf" srcId="{C55B06E2-BD30-4C21-BA4C-64E601594A05}" destId="{C2599790-EA2C-4D77-B186-FF0A8918EDA1}" srcOrd="0" destOrd="0" presId="urn:microsoft.com/office/officeart/2005/8/layout/process5"/>
    <dgm:cxn modelId="{00C66EB3-E57D-4026-8BAB-F7D43A1F194B}" type="presOf" srcId="{6B7DBE85-6E30-42C9-8C5E-2B89B43D0C49}" destId="{C66B1ABB-D220-4C21-8BF8-AC31D3F2307C}" srcOrd="1" destOrd="0" presId="urn:microsoft.com/office/officeart/2005/8/layout/process5"/>
    <dgm:cxn modelId="{841A11A2-F893-4D0F-83BC-281D614871D4}" type="presOf" srcId="{C86F0CDC-EAD9-44FA-9066-0AB625CB3BB4}" destId="{97EA1764-6D95-4D6F-958D-DEC83B7795DC}" srcOrd="0" destOrd="0" presId="urn:microsoft.com/office/officeart/2005/8/layout/process5"/>
    <dgm:cxn modelId="{81D6F2DF-AD91-48C9-B039-92EE6FFC5B1B}" type="presOf" srcId="{7858BE60-E2E7-4EF1-935A-67FE3A7CE5A7}" destId="{99B96872-3A04-4A45-9B73-2314D7D39792}" srcOrd="0" destOrd="0" presId="urn:microsoft.com/office/officeart/2005/8/layout/process5"/>
    <dgm:cxn modelId="{A51073FF-3663-4EF4-8398-523B42F19504}" srcId="{ABF4E7D2-AC43-4811-B510-73C843227B5B}" destId="{BEC131B2-7E88-4F22-857B-6054A494A79F}" srcOrd="6" destOrd="0" parTransId="{B49702D1-2C1D-46B1-9959-C90E59414CD7}" sibTransId="{69AB5D97-25A5-430E-B48C-2B441417B2CE}"/>
    <dgm:cxn modelId="{8D228B75-416F-40CE-AEE0-AE03588A814E}" type="presOf" srcId="{69AB5D97-25A5-430E-B48C-2B441417B2CE}" destId="{A4314435-DCF6-486E-B37A-549BED7ADAFA}" srcOrd="1" destOrd="0" presId="urn:microsoft.com/office/officeart/2005/8/layout/process5"/>
    <dgm:cxn modelId="{44A372EF-F3F2-4FAB-9930-FBA44662798B}" type="presOf" srcId="{FD46B22A-F9B6-4019-9D38-583AF4F5A63D}" destId="{B5900133-AE32-4EAA-8DD0-6C088441E5BE}" srcOrd="0" destOrd="0" presId="urn:microsoft.com/office/officeart/2005/8/layout/process5"/>
    <dgm:cxn modelId="{7E37FD22-E616-409E-B6DD-00979C1957BF}" srcId="{ABF4E7D2-AC43-4811-B510-73C843227B5B}" destId="{79BF8CA9-390E-43B6-9CBD-310386C0A64F}" srcOrd="8" destOrd="0" parTransId="{061B5486-8ED4-48E7-862C-52AFAC2236B7}" sibTransId="{0BCBFB84-2133-4A8C-888B-F63CC9266C54}"/>
    <dgm:cxn modelId="{C943C6F3-8264-4BA1-A095-8400F569CEC8}" type="presOf" srcId="{7AD1EA59-0A56-4E29-B32E-5746A640B011}" destId="{A99AB2A2-1DE2-448F-84FD-E08BC6391923}" srcOrd="0" destOrd="0" presId="urn:microsoft.com/office/officeart/2005/8/layout/process5"/>
    <dgm:cxn modelId="{1B647396-56F5-4969-BD7F-0C301C927370}" type="presOf" srcId="{79BF8CA9-390E-43B6-9CBD-310386C0A64F}" destId="{3EEFF4E7-069B-49B5-838C-7CD22CD2D658}" srcOrd="0" destOrd="0" presId="urn:microsoft.com/office/officeart/2005/8/layout/process5"/>
    <dgm:cxn modelId="{FC6FB909-904A-416E-8A71-15C1958FE74C}" type="presOf" srcId="{1C6647FA-CADE-403C-BBC8-C6D7A5572EA5}" destId="{DCC02C21-CB11-4515-9779-78976B0B2A4A}" srcOrd="0" destOrd="0" presId="urn:microsoft.com/office/officeart/2005/8/layout/process5"/>
    <dgm:cxn modelId="{36B3050D-5847-4222-8524-EC87C203F2FB}" type="presOf" srcId="{C98A2712-A414-461E-9AFC-BB871C9B7A5A}" destId="{C0903E4E-277D-44FB-9C15-0AC4EA66DCC5}" srcOrd="1" destOrd="0" presId="urn:microsoft.com/office/officeart/2005/8/layout/process5"/>
    <dgm:cxn modelId="{3C7CD550-C19E-4E97-B077-E7B6F257418B}" srcId="{ABF4E7D2-AC43-4811-B510-73C843227B5B}" destId="{FD46B22A-F9B6-4019-9D38-583AF4F5A63D}" srcOrd="5" destOrd="0" parTransId="{51A226BF-D1C3-4E90-925A-8C8595881B0B}" sibTransId="{58C3C69B-605F-4376-9578-A6640D1889F3}"/>
    <dgm:cxn modelId="{A796B045-7E73-4F65-84EE-A2F63CF8E4E9}" type="presOf" srcId="{BEC131B2-7E88-4F22-857B-6054A494A79F}" destId="{DE99465C-EAB8-4622-8E42-B4391EA83C73}" srcOrd="0" destOrd="0" presId="urn:microsoft.com/office/officeart/2005/8/layout/process5"/>
    <dgm:cxn modelId="{C6770A7F-812D-4E7A-9E22-024396AA3C78}" srcId="{ABF4E7D2-AC43-4811-B510-73C843227B5B}" destId="{5BFECA31-9F2D-40DB-93C9-C45C39CF579A}" srcOrd="3" destOrd="0" parTransId="{302A1E6A-4393-48F1-9196-5499EA45CB7A}" sibTransId="{6B7DBE85-6E30-42C9-8C5E-2B89B43D0C49}"/>
    <dgm:cxn modelId="{458327E1-9D65-4818-807B-FE399742D767}" srcId="{ABF4E7D2-AC43-4811-B510-73C843227B5B}" destId="{6973FC2B-C51C-425E-B04C-BABC01BAADEF}" srcOrd="7" destOrd="0" parTransId="{0F1B9B28-4B67-4FD8-9F13-CD2CD1ACE247}" sibTransId="{FE8725A4-7DA8-40B0-B7E3-65F0C4553936}"/>
    <dgm:cxn modelId="{77281AC9-CE84-4E80-842B-4FBE267169DF}" type="presOf" srcId="{7AD1EA59-0A56-4E29-B32E-5746A640B011}" destId="{04EEABB0-8BA3-4D5B-A01C-FB055052EC28}" srcOrd="1" destOrd="0" presId="urn:microsoft.com/office/officeart/2005/8/layout/process5"/>
    <dgm:cxn modelId="{C567C0D9-193D-4E1F-9E50-AF29FD25096B}" type="presOf" srcId="{0BCBFB84-2133-4A8C-888B-F63CC9266C54}" destId="{096FF6C9-33E4-4D92-A647-DAA762B541AE}" srcOrd="0" destOrd="0" presId="urn:microsoft.com/office/officeart/2005/8/layout/process5"/>
    <dgm:cxn modelId="{93D028F2-893F-4C12-B0F5-1675598310F0}" type="presOf" srcId="{FE8725A4-7DA8-40B0-B7E3-65F0C4553936}" destId="{076E9FF7-2D7E-41EF-B60C-7036ABDA199D}" srcOrd="0" destOrd="0" presId="urn:microsoft.com/office/officeart/2005/8/layout/process5"/>
    <dgm:cxn modelId="{B2F1A1D6-0BD9-4C9B-BB58-21EE6BA88A49}" type="presOf" srcId="{58C3C69B-605F-4376-9578-A6640D1889F3}" destId="{7A2F12E8-5AF5-4026-AACF-A1227062ADB4}" srcOrd="0" destOrd="0" presId="urn:microsoft.com/office/officeart/2005/8/layout/process5"/>
    <dgm:cxn modelId="{44EE3938-4B6B-4A68-AF80-1ECF7A5A882F}" type="presOf" srcId="{0BCBFB84-2133-4A8C-888B-F63CC9266C54}" destId="{36F6EFB2-46AA-4F8B-9E23-8ABA12ED9A69}" srcOrd="1" destOrd="0" presId="urn:microsoft.com/office/officeart/2005/8/layout/process5"/>
    <dgm:cxn modelId="{BB3038FD-3EF5-4266-ADC9-B668B76F6BA6}" type="presOf" srcId="{6B7DBE85-6E30-42C9-8C5E-2B89B43D0C49}" destId="{16858DED-E84A-4DDB-9312-BFA808658DA1}" srcOrd="0" destOrd="0" presId="urn:microsoft.com/office/officeart/2005/8/layout/process5"/>
    <dgm:cxn modelId="{0F5E6720-2A01-4022-86A3-015139A1A462}" type="presOf" srcId="{C98A2712-A414-461E-9AFC-BB871C9B7A5A}" destId="{B454C1B1-C1E9-4B18-A0FD-A8D3D7685A88}" srcOrd="0" destOrd="0" presId="urn:microsoft.com/office/officeart/2005/8/layout/process5"/>
    <dgm:cxn modelId="{60CF62DC-60B4-479C-864F-3731B17ED58D}" type="presOf" srcId="{5BFECA31-9F2D-40DB-93C9-C45C39CF579A}" destId="{938262C5-48C5-4167-AF39-1B66DA550DEE}" srcOrd="0" destOrd="0" presId="urn:microsoft.com/office/officeart/2005/8/layout/process5"/>
    <dgm:cxn modelId="{7A67A6EE-134A-43C4-BBE7-BBA605310CA6}" srcId="{ABF4E7D2-AC43-4811-B510-73C843227B5B}" destId="{4EECEBA4-8AFA-4274-B602-540EBA669450}" srcOrd="1" destOrd="0" parTransId="{93A68666-2AD8-4614-9E43-9DACD34A0D60}" sibTransId="{C98A2712-A414-461E-9AFC-BB871C9B7A5A}"/>
    <dgm:cxn modelId="{9AA68A36-F90E-4F6F-BF32-F56079178C13}" type="presOf" srcId="{69AB5D97-25A5-430E-B48C-2B441417B2CE}" destId="{D90186F4-AB50-4C25-8C9D-E94DD4736CA4}" srcOrd="0" destOrd="0" presId="urn:microsoft.com/office/officeart/2005/8/layout/process5"/>
    <dgm:cxn modelId="{DE796A6A-7A82-4A3F-8B47-3CED80B5A08B}" type="presOf" srcId="{ABF4E7D2-AC43-4811-B510-73C843227B5B}" destId="{D7175543-2D11-41E5-983A-366CBD752CFF}" srcOrd="0" destOrd="0" presId="urn:microsoft.com/office/officeart/2005/8/layout/process5"/>
    <dgm:cxn modelId="{6893CD70-36A6-43E6-ACFC-6050899F6D3D}" type="presOf" srcId="{03DC24C5-49A7-44B9-A1D3-F40EDEF45CD9}" destId="{AEFB5A85-FC72-4427-B5DF-DE524E72AF0A}" srcOrd="0" destOrd="0" presId="urn:microsoft.com/office/officeart/2005/8/layout/process5"/>
    <dgm:cxn modelId="{6B811843-8B2F-464C-8975-90077811E3BB}" type="presOf" srcId="{FE8725A4-7DA8-40B0-B7E3-65F0C4553936}" destId="{3002279D-0699-4C3C-8FEF-BFBD1F1C68CD}" srcOrd="1" destOrd="0" presId="urn:microsoft.com/office/officeart/2005/8/layout/process5"/>
    <dgm:cxn modelId="{B57223EE-853D-4D83-BAF9-C11BEB668EFA}" type="presOf" srcId="{1C6647FA-CADE-403C-BBC8-C6D7A5572EA5}" destId="{F298DE0D-5ADD-450F-A0C7-8E3562600426}" srcOrd="1" destOrd="0" presId="urn:microsoft.com/office/officeart/2005/8/layout/process5"/>
    <dgm:cxn modelId="{982FDC79-9728-467C-B29E-93B3DFEBA2C5}" srcId="{ABF4E7D2-AC43-4811-B510-73C843227B5B}" destId="{C86F0CDC-EAD9-44FA-9066-0AB625CB3BB4}" srcOrd="2" destOrd="0" parTransId="{10E16514-29E6-40E1-96F1-DD1E7C7FD62A}" sibTransId="{7AD1EA59-0A56-4E29-B32E-5746A640B011}"/>
    <dgm:cxn modelId="{ADE56E87-4740-4C78-A705-89FEA73BC645}" type="presOf" srcId="{4EECEBA4-8AFA-4274-B602-540EBA669450}" destId="{95CADE1E-B5E0-42EA-B4E6-94365069D2BE}" srcOrd="0" destOrd="0" presId="urn:microsoft.com/office/officeart/2005/8/layout/process5"/>
    <dgm:cxn modelId="{79B435C8-275E-4580-9723-4A04F4C32394}" type="presOf" srcId="{6973FC2B-C51C-425E-B04C-BABC01BAADEF}" destId="{C8093B06-3BB8-4C1E-A423-ED4C52078B01}" srcOrd="0" destOrd="0" presId="urn:microsoft.com/office/officeart/2005/8/layout/process5"/>
    <dgm:cxn modelId="{6ED9CB3B-98DF-45C9-BB44-AC48E15A3E82}" type="presOf" srcId="{C55B06E2-BD30-4C21-BA4C-64E601594A05}" destId="{AF950887-1971-4666-B261-31898467E5C1}" srcOrd="1" destOrd="0" presId="urn:microsoft.com/office/officeart/2005/8/layout/process5"/>
    <dgm:cxn modelId="{F6B2849D-5858-4A56-BB1E-E99F93B1615B}" type="presOf" srcId="{64C4DBC3-18CC-4975-BE8D-B1DF9627235B}" destId="{1E17627B-38EF-4217-9F49-BB20595B942F}" srcOrd="0" destOrd="0" presId="urn:microsoft.com/office/officeart/2005/8/layout/process5"/>
    <dgm:cxn modelId="{187AC609-8FF2-46E8-926B-9D55032941F1}" srcId="{ABF4E7D2-AC43-4811-B510-73C843227B5B}" destId="{03DC24C5-49A7-44B9-A1D3-F40EDEF45CD9}" srcOrd="4" destOrd="0" parTransId="{7A7A9431-B3E5-4259-9287-AB193F8F8EAB}" sibTransId="{C55B06E2-BD30-4C21-BA4C-64E601594A05}"/>
    <dgm:cxn modelId="{E6D286BA-C22E-4B31-881B-B5EE465DDC2F}" srcId="{ABF4E7D2-AC43-4811-B510-73C843227B5B}" destId="{64C4DBC3-18CC-4975-BE8D-B1DF9627235B}" srcOrd="0" destOrd="0" parTransId="{F96013F8-8D14-4A0A-965F-2BF12D4EB448}" sibTransId="{1C6647FA-CADE-403C-BBC8-C6D7A5572EA5}"/>
    <dgm:cxn modelId="{71D6B4C8-B107-44D9-9E92-D9230DBFEF17}" type="presOf" srcId="{58C3C69B-605F-4376-9578-A6640D1889F3}" destId="{05AA0CDD-72CF-4E87-AF11-7D66690EBDDC}" srcOrd="1" destOrd="0" presId="urn:microsoft.com/office/officeart/2005/8/layout/process5"/>
    <dgm:cxn modelId="{97292CDE-1CC3-412B-83CE-061831130052}" type="presParOf" srcId="{D7175543-2D11-41E5-983A-366CBD752CFF}" destId="{1E17627B-38EF-4217-9F49-BB20595B942F}" srcOrd="0" destOrd="0" presId="urn:microsoft.com/office/officeart/2005/8/layout/process5"/>
    <dgm:cxn modelId="{59B547C0-C12F-495D-A0AE-E8B7E6027CB3}" type="presParOf" srcId="{D7175543-2D11-41E5-983A-366CBD752CFF}" destId="{DCC02C21-CB11-4515-9779-78976B0B2A4A}" srcOrd="1" destOrd="0" presId="urn:microsoft.com/office/officeart/2005/8/layout/process5"/>
    <dgm:cxn modelId="{7D935822-1321-4D69-84D9-09608772CBC9}" type="presParOf" srcId="{DCC02C21-CB11-4515-9779-78976B0B2A4A}" destId="{F298DE0D-5ADD-450F-A0C7-8E3562600426}" srcOrd="0" destOrd="0" presId="urn:microsoft.com/office/officeart/2005/8/layout/process5"/>
    <dgm:cxn modelId="{98EE3834-499D-4F77-9427-6EAE3596D11B}" type="presParOf" srcId="{D7175543-2D11-41E5-983A-366CBD752CFF}" destId="{95CADE1E-B5E0-42EA-B4E6-94365069D2BE}" srcOrd="2" destOrd="0" presId="urn:microsoft.com/office/officeart/2005/8/layout/process5"/>
    <dgm:cxn modelId="{FFBA8D51-5810-4F8E-8D30-1660E2B6B50D}" type="presParOf" srcId="{D7175543-2D11-41E5-983A-366CBD752CFF}" destId="{B454C1B1-C1E9-4B18-A0FD-A8D3D7685A88}" srcOrd="3" destOrd="0" presId="urn:microsoft.com/office/officeart/2005/8/layout/process5"/>
    <dgm:cxn modelId="{EF5E6F6C-C3D6-4268-8122-138A6E212262}" type="presParOf" srcId="{B454C1B1-C1E9-4B18-A0FD-A8D3D7685A88}" destId="{C0903E4E-277D-44FB-9C15-0AC4EA66DCC5}" srcOrd="0" destOrd="0" presId="urn:microsoft.com/office/officeart/2005/8/layout/process5"/>
    <dgm:cxn modelId="{B3748BCC-EDFA-4F2C-B581-600DB64ADDC0}" type="presParOf" srcId="{D7175543-2D11-41E5-983A-366CBD752CFF}" destId="{97EA1764-6D95-4D6F-958D-DEC83B7795DC}" srcOrd="4" destOrd="0" presId="urn:microsoft.com/office/officeart/2005/8/layout/process5"/>
    <dgm:cxn modelId="{18EAC59C-FD79-4C0D-AB0A-3426BCD28526}" type="presParOf" srcId="{D7175543-2D11-41E5-983A-366CBD752CFF}" destId="{A99AB2A2-1DE2-448F-84FD-E08BC6391923}" srcOrd="5" destOrd="0" presId="urn:microsoft.com/office/officeart/2005/8/layout/process5"/>
    <dgm:cxn modelId="{CBAC2658-41BD-4295-9C10-4A557F28C2DB}" type="presParOf" srcId="{A99AB2A2-1DE2-448F-84FD-E08BC6391923}" destId="{04EEABB0-8BA3-4D5B-A01C-FB055052EC28}" srcOrd="0" destOrd="0" presId="urn:microsoft.com/office/officeart/2005/8/layout/process5"/>
    <dgm:cxn modelId="{5607AB24-0528-457F-B8E8-465EE4858ADA}" type="presParOf" srcId="{D7175543-2D11-41E5-983A-366CBD752CFF}" destId="{938262C5-48C5-4167-AF39-1B66DA550DEE}" srcOrd="6" destOrd="0" presId="urn:microsoft.com/office/officeart/2005/8/layout/process5"/>
    <dgm:cxn modelId="{DA8065D2-3763-4696-A6D8-41305EFB0C65}" type="presParOf" srcId="{D7175543-2D11-41E5-983A-366CBD752CFF}" destId="{16858DED-E84A-4DDB-9312-BFA808658DA1}" srcOrd="7" destOrd="0" presId="urn:microsoft.com/office/officeart/2005/8/layout/process5"/>
    <dgm:cxn modelId="{CDE04807-BE42-46BF-ACDB-E6354ADC177D}" type="presParOf" srcId="{16858DED-E84A-4DDB-9312-BFA808658DA1}" destId="{C66B1ABB-D220-4C21-8BF8-AC31D3F2307C}" srcOrd="0" destOrd="0" presId="urn:microsoft.com/office/officeart/2005/8/layout/process5"/>
    <dgm:cxn modelId="{A8C4788E-1B72-4247-84D9-3D387ECC34C9}" type="presParOf" srcId="{D7175543-2D11-41E5-983A-366CBD752CFF}" destId="{AEFB5A85-FC72-4427-B5DF-DE524E72AF0A}" srcOrd="8" destOrd="0" presId="urn:microsoft.com/office/officeart/2005/8/layout/process5"/>
    <dgm:cxn modelId="{11158A93-13D6-46AE-B95F-5EC74316019C}" type="presParOf" srcId="{D7175543-2D11-41E5-983A-366CBD752CFF}" destId="{C2599790-EA2C-4D77-B186-FF0A8918EDA1}" srcOrd="9" destOrd="0" presId="urn:microsoft.com/office/officeart/2005/8/layout/process5"/>
    <dgm:cxn modelId="{708BB667-1A9B-42FC-AE7F-CF840498E166}" type="presParOf" srcId="{C2599790-EA2C-4D77-B186-FF0A8918EDA1}" destId="{AF950887-1971-4666-B261-31898467E5C1}" srcOrd="0" destOrd="0" presId="urn:microsoft.com/office/officeart/2005/8/layout/process5"/>
    <dgm:cxn modelId="{E71C305D-005C-4C12-B49C-88887A1696B8}" type="presParOf" srcId="{D7175543-2D11-41E5-983A-366CBD752CFF}" destId="{B5900133-AE32-4EAA-8DD0-6C088441E5BE}" srcOrd="10" destOrd="0" presId="urn:microsoft.com/office/officeart/2005/8/layout/process5"/>
    <dgm:cxn modelId="{3489C283-7484-4259-8794-3A3E1E7C2F6B}" type="presParOf" srcId="{D7175543-2D11-41E5-983A-366CBD752CFF}" destId="{7A2F12E8-5AF5-4026-AACF-A1227062ADB4}" srcOrd="11" destOrd="0" presId="urn:microsoft.com/office/officeart/2005/8/layout/process5"/>
    <dgm:cxn modelId="{E1B6446F-CA38-4B73-9978-A0D3530079F5}" type="presParOf" srcId="{7A2F12E8-5AF5-4026-AACF-A1227062ADB4}" destId="{05AA0CDD-72CF-4E87-AF11-7D66690EBDDC}" srcOrd="0" destOrd="0" presId="urn:microsoft.com/office/officeart/2005/8/layout/process5"/>
    <dgm:cxn modelId="{1E476DF0-D909-448C-9098-B1029518610D}" type="presParOf" srcId="{D7175543-2D11-41E5-983A-366CBD752CFF}" destId="{DE99465C-EAB8-4622-8E42-B4391EA83C73}" srcOrd="12" destOrd="0" presId="urn:microsoft.com/office/officeart/2005/8/layout/process5"/>
    <dgm:cxn modelId="{E497D543-D4EF-4EE8-9BBC-6AE7010C113D}" type="presParOf" srcId="{D7175543-2D11-41E5-983A-366CBD752CFF}" destId="{D90186F4-AB50-4C25-8C9D-E94DD4736CA4}" srcOrd="13" destOrd="0" presId="urn:microsoft.com/office/officeart/2005/8/layout/process5"/>
    <dgm:cxn modelId="{E297C25D-CBA5-4445-A0D0-D2489A642B2D}" type="presParOf" srcId="{D90186F4-AB50-4C25-8C9D-E94DD4736CA4}" destId="{A4314435-DCF6-486E-B37A-549BED7ADAFA}" srcOrd="0" destOrd="0" presId="urn:microsoft.com/office/officeart/2005/8/layout/process5"/>
    <dgm:cxn modelId="{D4ACDAA3-6BD1-4110-9100-3115AE354A7C}" type="presParOf" srcId="{D7175543-2D11-41E5-983A-366CBD752CFF}" destId="{C8093B06-3BB8-4C1E-A423-ED4C52078B01}" srcOrd="14" destOrd="0" presId="urn:microsoft.com/office/officeart/2005/8/layout/process5"/>
    <dgm:cxn modelId="{8970A16D-CC1E-4716-8A94-83C8FDA0C29D}" type="presParOf" srcId="{D7175543-2D11-41E5-983A-366CBD752CFF}" destId="{076E9FF7-2D7E-41EF-B60C-7036ABDA199D}" srcOrd="15" destOrd="0" presId="urn:microsoft.com/office/officeart/2005/8/layout/process5"/>
    <dgm:cxn modelId="{CB55D557-7397-4227-8280-08726D272E84}" type="presParOf" srcId="{076E9FF7-2D7E-41EF-B60C-7036ABDA199D}" destId="{3002279D-0699-4C3C-8FEF-BFBD1F1C68CD}" srcOrd="0" destOrd="0" presId="urn:microsoft.com/office/officeart/2005/8/layout/process5"/>
    <dgm:cxn modelId="{61BDAC1F-C967-4373-8000-FBFEED962AB2}" type="presParOf" srcId="{D7175543-2D11-41E5-983A-366CBD752CFF}" destId="{3EEFF4E7-069B-49B5-838C-7CD22CD2D658}" srcOrd="16" destOrd="0" presId="urn:microsoft.com/office/officeart/2005/8/layout/process5"/>
    <dgm:cxn modelId="{96425F91-8CDA-4F05-A979-473281B7AC2E}" type="presParOf" srcId="{D7175543-2D11-41E5-983A-366CBD752CFF}" destId="{096FF6C9-33E4-4D92-A647-DAA762B541AE}" srcOrd="17" destOrd="0" presId="urn:microsoft.com/office/officeart/2005/8/layout/process5"/>
    <dgm:cxn modelId="{8EC78AF3-F7E0-4DBD-932F-59EEC366FEA3}" type="presParOf" srcId="{096FF6C9-33E4-4D92-A647-DAA762B541AE}" destId="{36F6EFB2-46AA-4F8B-9E23-8ABA12ED9A69}" srcOrd="0" destOrd="0" presId="urn:microsoft.com/office/officeart/2005/8/layout/process5"/>
    <dgm:cxn modelId="{CC61E878-1459-4A8A-9A84-623265834252}" type="presParOf" srcId="{D7175543-2D11-41E5-983A-366CBD752CFF}" destId="{99B96872-3A04-4A45-9B73-2314D7D39792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9272EE-3FAC-496E-A6A0-2F2D01373DEF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F7FB565-A90F-4829-BED2-ED29BABBE434}">
      <dgm:prSet phldrT="[Текст]" custT="1"/>
      <dgm:spPr/>
      <dgm:t>
        <a:bodyPr/>
        <a:lstStyle/>
        <a:p>
          <a:r>
            <a:rPr lang="ru-RU" sz="2400" b="1" smtClean="0">
              <a:solidFill>
                <a:schemeClr val="tx1"/>
              </a:solidFill>
            </a:rPr>
            <a:t>Проблема   </a:t>
          </a:r>
          <a:endParaRPr lang="ru-RU" sz="2400" b="1">
            <a:solidFill>
              <a:schemeClr val="tx1"/>
            </a:solidFill>
          </a:endParaRPr>
        </a:p>
      </dgm:t>
    </dgm:pt>
    <dgm:pt modelId="{EB32D0BF-8B91-43A0-BDAB-6A35E091947A}" type="parTrans" cxnId="{95231E30-3B75-4C77-8B8C-271BF1C7899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C2FBFB20-722E-4805-9FAF-14E5E144E52E}" type="sibTrans" cxnId="{95231E30-3B75-4C77-8B8C-271BF1C7899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E24C4DDE-A133-4460-90D7-700D93FABCAA}">
      <dgm:prSet phldrT="[Текст]"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</a:rPr>
            <a:t>FILA</a:t>
          </a:r>
          <a:endParaRPr lang="ru-RU" sz="2400" b="1">
            <a:solidFill>
              <a:schemeClr val="tx1"/>
            </a:solidFill>
          </a:endParaRPr>
        </a:p>
      </dgm:t>
    </dgm:pt>
    <dgm:pt modelId="{6158F204-C490-4CEB-BE43-B9F6AB58C0F5}" type="parTrans" cxnId="{C2EAB76B-52D2-45D8-85D8-7F32270D299B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CC33DC88-D7E9-4ECB-808F-D18B175FFEA1}" type="sibTrans" cxnId="{C2EAB76B-52D2-45D8-85D8-7F32270D299B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E3B58477-6DBB-4453-9898-CF84E88AC774}">
      <dgm:prSet phldrT="[Текст]" custT="1"/>
      <dgm:spPr/>
      <dgm:t>
        <a:bodyPr/>
        <a:lstStyle/>
        <a:p>
          <a:r>
            <a:rPr lang="ru-RU" sz="2400" b="1" smtClean="0">
              <a:solidFill>
                <a:schemeClr val="tx1"/>
              </a:solidFill>
            </a:rPr>
            <a:t>Сбор информации</a:t>
          </a:r>
          <a:endParaRPr lang="ru-RU" sz="2400" b="1">
            <a:solidFill>
              <a:schemeClr val="tx1"/>
            </a:solidFill>
          </a:endParaRPr>
        </a:p>
      </dgm:t>
    </dgm:pt>
    <dgm:pt modelId="{CCEFE8EA-E7F1-49C2-9835-4E1F87B8FD3D}" type="parTrans" cxnId="{A68755AB-958D-4BE7-AC00-F71DF14497F4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7FA3852A-6018-4608-925C-119F86675577}" type="sibTrans" cxnId="{A68755AB-958D-4BE7-AC00-F71DF14497F4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928A49E9-564B-4352-9C2D-D73CCB4136C2}">
      <dgm:prSet phldrT="[Текст]" custT="1"/>
      <dgm:spPr/>
      <dgm:t>
        <a:bodyPr/>
        <a:lstStyle/>
        <a:p>
          <a:r>
            <a:rPr lang="ru-RU" sz="2400" b="1" smtClean="0">
              <a:solidFill>
                <a:schemeClr val="tx1"/>
              </a:solidFill>
            </a:rPr>
            <a:t>Анализ и отчет, создание продукта </a:t>
          </a:r>
          <a:endParaRPr lang="ru-RU" sz="2400" b="1">
            <a:solidFill>
              <a:schemeClr val="tx1"/>
            </a:solidFill>
          </a:endParaRPr>
        </a:p>
      </dgm:t>
    </dgm:pt>
    <dgm:pt modelId="{D8C028B6-84AF-4052-ADC3-ED18F263A101}" type="parTrans" cxnId="{35017F30-F972-4B1E-9C4A-05788AEBCC38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E510A244-7652-4DE3-AFD6-A926532A890A}" type="sibTrans" cxnId="{35017F30-F972-4B1E-9C4A-05788AEBCC38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89F008D2-17F7-48E6-84DB-E19A4318BC58}">
      <dgm:prSet phldrT="[Текст]" custT="1"/>
      <dgm:spPr/>
      <dgm:t>
        <a:bodyPr/>
        <a:lstStyle/>
        <a:p>
          <a:r>
            <a:rPr lang="ru-RU" sz="2400" b="1" smtClean="0">
              <a:solidFill>
                <a:schemeClr val="tx1"/>
              </a:solidFill>
            </a:rPr>
            <a:t>Оценка, рефлексия</a:t>
          </a:r>
          <a:endParaRPr lang="ru-RU" sz="2400" b="1">
            <a:solidFill>
              <a:schemeClr val="tx1"/>
            </a:solidFill>
          </a:endParaRPr>
        </a:p>
      </dgm:t>
    </dgm:pt>
    <dgm:pt modelId="{139BE3DE-FB4E-4C59-96DC-50B1116A5EF9}" type="parTrans" cxnId="{387A0A0F-CCA0-4726-9294-4431D30C3714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16504C05-F3D3-415C-9911-DF7C3D1588CF}" type="sibTrans" cxnId="{387A0A0F-CCA0-4726-9294-4431D30C3714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3915B130-7C27-4330-A112-29458D3407B1}" type="pres">
      <dgm:prSet presAssocID="{929272EE-3FAC-496E-A6A0-2F2D01373D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D5A4B5-601B-4557-9A9C-8F01E470BA14}" type="pres">
      <dgm:prSet presAssocID="{929272EE-3FAC-496E-A6A0-2F2D01373DEF}" presName="cycle" presStyleCnt="0"/>
      <dgm:spPr/>
      <dgm:t>
        <a:bodyPr/>
        <a:lstStyle/>
        <a:p>
          <a:endParaRPr lang="ru-RU"/>
        </a:p>
      </dgm:t>
    </dgm:pt>
    <dgm:pt modelId="{E200F768-3634-4DFA-8EC2-4D3E9BDB263E}" type="pres">
      <dgm:prSet presAssocID="{4F7FB565-A90F-4829-BED2-ED29BABBE434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15DC5-C8B0-401D-8B67-00FD3DF38E7F}" type="pres">
      <dgm:prSet presAssocID="{C2FBFB20-722E-4805-9FAF-14E5E144E52E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9A3D5726-DDF3-4DC7-8F92-75D276F5A0CE}" type="pres">
      <dgm:prSet presAssocID="{E24C4DDE-A133-4460-90D7-700D93FABCAA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6E85A-245E-4D2A-9114-06A894D2634B}" type="pres">
      <dgm:prSet presAssocID="{E3B58477-6DBB-4453-9898-CF84E88AC774}" presName="nodeFollowingNodes" presStyleLbl="node1" presStyleIdx="2" presStyleCnt="5" custRadScaleRad="98511" custRadScaleInc="2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AD760-7317-4769-81F1-FB82F83D8AD4}" type="pres">
      <dgm:prSet presAssocID="{928A49E9-564B-4352-9C2D-D73CCB4136C2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932C7-E60F-41C6-BEBF-B0A562E367AD}" type="pres">
      <dgm:prSet presAssocID="{89F008D2-17F7-48E6-84DB-E19A4318BC58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06AE60-5AAD-4C5F-8C1B-8F90A3F3DA64}" type="presOf" srcId="{E3B58477-6DBB-4453-9898-CF84E88AC774}" destId="{9056E85A-245E-4D2A-9114-06A894D2634B}" srcOrd="0" destOrd="0" presId="urn:microsoft.com/office/officeart/2005/8/layout/cycle3"/>
    <dgm:cxn modelId="{787CFA81-D679-4185-8995-6DC9293EC1D3}" type="presOf" srcId="{E24C4DDE-A133-4460-90D7-700D93FABCAA}" destId="{9A3D5726-DDF3-4DC7-8F92-75D276F5A0CE}" srcOrd="0" destOrd="0" presId="urn:microsoft.com/office/officeart/2005/8/layout/cycle3"/>
    <dgm:cxn modelId="{A68755AB-958D-4BE7-AC00-F71DF14497F4}" srcId="{929272EE-3FAC-496E-A6A0-2F2D01373DEF}" destId="{E3B58477-6DBB-4453-9898-CF84E88AC774}" srcOrd="2" destOrd="0" parTransId="{CCEFE8EA-E7F1-49C2-9835-4E1F87B8FD3D}" sibTransId="{7FA3852A-6018-4608-925C-119F86675577}"/>
    <dgm:cxn modelId="{35017F30-F972-4B1E-9C4A-05788AEBCC38}" srcId="{929272EE-3FAC-496E-A6A0-2F2D01373DEF}" destId="{928A49E9-564B-4352-9C2D-D73CCB4136C2}" srcOrd="3" destOrd="0" parTransId="{D8C028B6-84AF-4052-ADC3-ED18F263A101}" sibTransId="{E510A244-7652-4DE3-AFD6-A926532A890A}"/>
    <dgm:cxn modelId="{35A6BB1C-BB73-47D5-AF34-0E06D39E3104}" type="presOf" srcId="{928A49E9-564B-4352-9C2D-D73CCB4136C2}" destId="{E56AD760-7317-4769-81F1-FB82F83D8AD4}" srcOrd="0" destOrd="0" presId="urn:microsoft.com/office/officeart/2005/8/layout/cycle3"/>
    <dgm:cxn modelId="{95231E30-3B75-4C77-8B8C-271BF1C7899E}" srcId="{929272EE-3FAC-496E-A6A0-2F2D01373DEF}" destId="{4F7FB565-A90F-4829-BED2-ED29BABBE434}" srcOrd="0" destOrd="0" parTransId="{EB32D0BF-8B91-43A0-BDAB-6A35E091947A}" sibTransId="{C2FBFB20-722E-4805-9FAF-14E5E144E52E}"/>
    <dgm:cxn modelId="{387A0A0F-CCA0-4726-9294-4431D30C3714}" srcId="{929272EE-3FAC-496E-A6A0-2F2D01373DEF}" destId="{89F008D2-17F7-48E6-84DB-E19A4318BC58}" srcOrd="4" destOrd="0" parTransId="{139BE3DE-FB4E-4C59-96DC-50B1116A5EF9}" sibTransId="{16504C05-F3D3-415C-9911-DF7C3D1588CF}"/>
    <dgm:cxn modelId="{C2EAB76B-52D2-45D8-85D8-7F32270D299B}" srcId="{929272EE-3FAC-496E-A6A0-2F2D01373DEF}" destId="{E24C4DDE-A133-4460-90D7-700D93FABCAA}" srcOrd="1" destOrd="0" parTransId="{6158F204-C490-4CEB-BE43-B9F6AB58C0F5}" sibTransId="{CC33DC88-D7E9-4ECB-808F-D18B175FFEA1}"/>
    <dgm:cxn modelId="{AE42F7BA-43FC-46DE-80E9-FCA1EB98F0D9}" type="presOf" srcId="{89F008D2-17F7-48E6-84DB-E19A4318BC58}" destId="{D34932C7-E60F-41C6-BEBF-B0A562E367AD}" srcOrd="0" destOrd="0" presId="urn:microsoft.com/office/officeart/2005/8/layout/cycle3"/>
    <dgm:cxn modelId="{510D8B69-5954-4C3F-9E5A-73D602307D5B}" type="presOf" srcId="{929272EE-3FAC-496E-A6A0-2F2D01373DEF}" destId="{3915B130-7C27-4330-A112-29458D3407B1}" srcOrd="0" destOrd="0" presId="urn:microsoft.com/office/officeart/2005/8/layout/cycle3"/>
    <dgm:cxn modelId="{00929532-D906-4BBC-A20B-A2311110F512}" type="presOf" srcId="{4F7FB565-A90F-4829-BED2-ED29BABBE434}" destId="{E200F768-3634-4DFA-8EC2-4D3E9BDB263E}" srcOrd="0" destOrd="0" presId="urn:microsoft.com/office/officeart/2005/8/layout/cycle3"/>
    <dgm:cxn modelId="{2D176C30-DC82-4D58-BABA-7D2A37C848F7}" type="presOf" srcId="{C2FBFB20-722E-4805-9FAF-14E5E144E52E}" destId="{43D15DC5-C8B0-401D-8B67-00FD3DF38E7F}" srcOrd="0" destOrd="0" presId="urn:microsoft.com/office/officeart/2005/8/layout/cycle3"/>
    <dgm:cxn modelId="{86095614-1540-47D5-97EB-9563BC3A0B07}" type="presParOf" srcId="{3915B130-7C27-4330-A112-29458D3407B1}" destId="{9ED5A4B5-601B-4557-9A9C-8F01E470BA14}" srcOrd="0" destOrd="0" presId="urn:microsoft.com/office/officeart/2005/8/layout/cycle3"/>
    <dgm:cxn modelId="{13DCCF7B-84EA-49A6-B437-90D4049412AB}" type="presParOf" srcId="{9ED5A4B5-601B-4557-9A9C-8F01E470BA14}" destId="{E200F768-3634-4DFA-8EC2-4D3E9BDB263E}" srcOrd="0" destOrd="0" presId="urn:microsoft.com/office/officeart/2005/8/layout/cycle3"/>
    <dgm:cxn modelId="{41E0E3F8-FDAD-4BFE-BA58-879AA6B16DFE}" type="presParOf" srcId="{9ED5A4B5-601B-4557-9A9C-8F01E470BA14}" destId="{43D15DC5-C8B0-401D-8B67-00FD3DF38E7F}" srcOrd="1" destOrd="0" presId="urn:microsoft.com/office/officeart/2005/8/layout/cycle3"/>
    <dgm:cxn modelId="{57955558-8D01-41EC-A145-5FD29FEF02CA}" type="presParOf" srcId="{9ED5A4B5-601B-4557-9A9C-8F01E470BA14}" destId="{9A3D5726-DDF3-4DC7-8F92-75D276F5A0CE}" srcOrd="2" destOrd="0" presId="urn:microsoft.com/office/officeart/2005/8/layout/cycle3"/>
    <dgm:cxn modelId="{E3A969FC-3F44-492C-8555-6CD6E0A0CB71}" type="presParOf" srcId="{9ED5A4B5-601B-4557-9A9C-8F01E470BA14}" destId="{9056E85A-245E-4D2A-9114-06A894D2634B}" srcOrd="3" destOrd="0" presId="urn:microsoft.com/office/officeart/2005/8/layout/cycle3"/>
    <dgm:cxn modelId="{DAEA7054-BDC1-4D04-85F1-D35AA66778F2}" type="presParOf" srcId="{9ED5A4B5-601B-4557-9A9C-8F01E470BA14}" destId="{E56AD760-7317-4769-81F1-FB82F83D8AD4}" srcOrd="4" destOrd="0" presId="urn:microsoft.com/office/officeart/2005/8/layout/cycle3"/>
    <dgm:cxn modelId="{4BF403ED-20E3-4236-922C-EBEE5207D8D9}" type="presParOf" srcId="{9ED5A4B5-601B-4557-9A9C-8F01E470BA14}" destId="{D34932C7-E60F-41C6-BEBF-B0A562E367A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29B63E-181A-40D6-8BCF-DDE4C6EC8972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46D0397-C657-41A6-8675-FD5E630B2802}">
      <dgm:prSet phldrT="[Текст]" custT="1"/>
      <dgm:spPr/>
      <dgm:t>
        <a:bodyPr/>
        <a:lstStyle/>
        <a:p>
          <a:r>
            <a:rPr lang="ru-RU" sz="3200" b="1">
              <a:solidFill>
                <a:schemeClr val="tx1"/>
              </a:solidFill>
            </a:rPr>
            <a:t>Вариант 1</a:t>
          </a:r>
        </a:p>
      </dgm:t>
    </dgm:pt>
    <dgm:pt modelId="{4D568A13-19C6-475D-A30B-1E577E188B14}" type="parTrans" cxnId="{3B05A1F7-07A7-49F5-ACD0-1BD0DF80DDAE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233DFACB-AF10-4984-8446-3008BC022BBE}" type="sibTrans" cxnId="{3B05A1F7-07A7-49F5-ACD0-1BD0DF80DDAE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5876E952-A386-4675-980C-2A10E55A88D5}">
      <dgm:prSet phldrT="[Текст]" custT="1"/>
      <dgm:spPr/>
      <dgm:t>
        <a:bodyPr/>
        <a:lstStyle/>
        <a:p>
          <a:r>
            <a:rPr lang="ru-RU" sz="3200" b="1">
              <a:solidFill>
                <a:schemeClr val="tx1"/>
              </a:solidFill>
            </a:rPr>
            <a:t>отчет </a:t>
          </a:r>
        </a:p>
      </dgm:t>
    </dgm:pt>
    <dgm:pt modelId="{AEA19F88-5A71-4614-A16C-BDF34B5D49E2}" type="parTrans" cxnId="{0561CA22-3D3C-4687-9157-5A2796527D2D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741C6A0D-3ABC-40E8-B39B-D76E6612E778}" type="sibTrans" cxnId="{0561CA22-3D3C-4687-9157-5A2796527D2D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4F9854EF-BFF1-4F4B-9DF2-8DEC79FA7166}">
      <dgm:prSet phldrT="[Текст]" custT="1"/>
      <dgm:spPr/>
      <dgm:t>
        <a:bodyPr/>
        <a:lstStyle/>
        <a:p>
          <a:r>
            <a:rPr lang="ru-RU" sz="3200" b="1">
              <a:solidFill>
                <a:schemeClr val="tx1"/>
              </a:solidFill>
            </a:rPr>
            <a:t>Вариант 2</a:t>
          </a:r>
        </a:p>
      </dgm:t>
    </dgm:pt>
    <dgm:pt modelId="{D882180B-CE91-49E5-923C-8A2B3B1B04D9}" type="parTrans" cxnId="{274C2D41-F87F-446E-BAA5-4D54EE7DF3C8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9FDD3A32-9ED3-4C04-87B1-1A5EF0EA9C09}" type="sibTrans" cxnId="{274C2D41-F87F-446E-BAA5-4D54EE7DF3C8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03E727B1-227C-4AA4-9819-4B3BA06133A9}">
      <dgm:prSet phldrT="[Текст]" custT="1"/>
      <dgm:spPr/>
      <dgm:t>
        <a:bodyPr/>
        <a:lstStyle/>
        <a:p>
          <a:r>
            <a:rPr lang="ru-RU" sz="3200" b="1">
              <a:solidFill>
                <a:schemeClr val="tx1"/>
              </a:solidFill>
            </a:rPr>
            <a:t>отчет </a:t>
          </a:r>
        </a:p>
      </dgm:t>
    </dgm:pt>
    <dgm:pt modelId="{9F1CCF46-FC4F-469F-9194-E0CA5E55CC61}" type="parTrans" cxnId="{9F8D0DCA-8882-4533-AC10-EFEDD9450450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4BA71505-3A75-4084-91ED-EF2267E63D2B}" type="sibTrans" cxnId="{9F8D0DCA-8882-4533-AC10-EFEDD9450450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9AD3B8AE-7C1B-44F7-8DF2-8C349D2B507A}">
      <dgm:prSet phldrT="[Текст]" custT="1"/>
      <dgm:spPr/>
      <dgm:t>
        <a:bodyPr/>
        <a:lstStyle/>
        <a:p>
          <a:r>
            <a:rPr lang="ru-RU" sz="3200" b="1">
              <a:solidFill>
                <a:schemeClr val="tx1"/>
              </a:solidFill>
            </a:rPr>
            <a:t>презентация</a:t>
          </a:r>
        </a:p>
      </dgm:t>
    </dgm:pt>
    <dgm:pt modelId="{D92D3C9E-B094-43C1-8F5B-45A11B9AF968}" type="parTrans" cxnId="{B89E43FA-2512-417E-928B-2C1A1549144B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B3FC2F38-E45B-41D2-8929-7986A825F92C}" type="sibTrans" cxnId="{B89E43FA-2512-417E-928B-2C1A1549144B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68CB0F13-B1E6-4801-B1EB-AAC59594F2D0}">
      <dgm:prSet phldrT="[Текст]" custT="1"/>
      <dgm:spPr/>
      <dgm:t>
        <a:bodyPr/>
        <a:lstStyle/>
        <a:p>
          <a:r>
            <a:rPr lang="ru-RU" sz="3200" b="1">
              <a:solidFill>
                <a:schemeClr val="tx1"/>
              </a:solidFill>
            </a:rPr>
            <a:t>Вариант 3</a:t>
          </a:r>
        </a:p>
      </dgm:t>
    </dgm:pt>
    <dgm:pt modelId="{7A1E35D6-8BC7-4116-BA0F-BBA9DE55C624}" type="parTrans" cxnId="{516300BA-6F5B-4978-B186-2ABEB54F7DE6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E2B29869-0CCF-4614-AC07-1763BFD55EE6}" type="sibTrans" cxnId="{516300BA-6F5B-4978-B186-2ABEB54F7DE6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BC5356F8-36D3-499E-BAF3-E9A2235A6605}">
      <dgm:prSet phldrT="[Текст]" custT="1"/>
      <dgm:spPr/>
      <dgm:t>
        <a:bodyPr/>
        <a:lstStyle/>
        <a:p>
          <a:r>
            <a:rPr lang="ru-RU" sz="3200" b="1">
              <a:solidFill>
                <a:schemeClr val="tx1"/>
              </a:solidFill>
            </a:rPr>
            <a:t>отчет </a:t>
          </a:r>
        </a:p>
      </dgm:t>
    </dgm:pt>
    <dgm:pt modelId="{F589CBD3-6CA6-40F5-96AD-16A3C683B807}" type="parTrans" cxnId="{93A0763E-02D4-4C54-8DD1-6BCA05874A4F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D4570DEF-DF19-43BD-B1F6-238A756991CA}" type="sibTrans" cxnId="{93A0763E-02D4-4C54-8DD1-6BCA05874A4F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64365C43-ED4A-4B87-9390-D803606862C1}">
      <dgm:prSet phldrT="[Текст]" custT="1"/>
      <dgm:spPr/>
      <dgm:t>
        <a:bodyPr/>
        <a:lstStyle/>
        <a:p>
          <a:r>
            <a:rPr lang="ru-RU" sz="3200" b="1">
              <a:solidFill>
                <a:schemeClr val="tx1"/>
              </a:solidFill>
            </a:rPr>
            <a:t>презентация </a:t>
          </a:r>
        </a:p>
      </dgm:t>
    </dgm:pt>
    <dgm:pt modelId="{63E010DA-ACA8-4F38-9409-000DDDAB195C}" type="parTrans" cxnId="{E397C2CB-BD58-47EC-AD44-50BF0FBBEC2D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123E20FF-24D7-497E-885C-B6291BBF3D40}" type="sibTrans" cxnId="{E397C2CB-BD58-47EC-AD44-50BF0FBBEC2D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EE7C1919-9B59-43CA-88FC-F8E6FC4D742B}">
      <dgm:prSet custT="1"/>
      <dgm:spPr/>
      <dgm:t>
        <a:bodyPr/>
        <a:lstStyle/>
        <a:p>
          <a:r>
            <a:rPr lang="ru-RU" sz="3200" b="1">
              <a:solidFill>
                <a:schemeClr val="tx1"/>
              </a:solidFill>
            </a:rPr>
            <a:t>презентация </a:t>
          </a:r>
        </a:p>
      </dgm:t>
    </dgm:pt>
    <dgm:pt modelId="{72321332-B428-41A4-B846-4FEDA84C9317}" type="parTrans" cxnId="{82D974C4-C704-4F0D-BA66-32A042FFFD82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5082353D-7632-4879-920C-5F5A3404A0F3}" type="sibTrans" cxnId="{82D974C4-C704-4F0D-BA66-32A042FFFD82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3C79E18B-0088-4450-BA6A-6FF2151E5F7A}">
      <dgm:prSet custT="1"/>
      <dgm:spPr/>
      <dgm:t>
        <a:bodyPr/>
        <a:lstStyle/>
        <a:p>
          <a:r>
            <a:rPr lang="ru-RU" sz="3200" b="1">
              <a:solidFill>
                <a:schemeClr val="tx1"/>
              </a:solidFill>
            </a:rPr>
            <a:t>протокол</a:t>
          </a:r>
        </a:p>
      </dgm:t>
    </dgm:pt>
    <dgm:pt modelId="{3CC62B6C-E405-4EA1-ACFD-218B31D1CF0C}" type="parTrans" cxnId="{55C1CAC2-44ED-4B3F-AC2B-AB6E8E313BC4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6A329E7C-F4E3-4665-A5D6-1A0F749B3E43}" type="sibTrans" cxnId="{55C1CAC2-44ED-4B3F-AC2B-AB6E8E313BC4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EB7B2A31-D5B9-4E9B-8534-3020D74856AB}">
      <dgm:prSet custT="1"/>
      <dgm:spPr/>
      <dgm:t>
        <a:bodyPr/>
        <a:lstStyle/>
        <a:p>
          <a:r>
            <a:rPr lang="ru-RU" sz="3200" b="1">
              <a:solidFill>
                <a:schemeClr val="tx1"/>
              </a:solidFill>
            </a:rPr>
            <a:t>словарь </a:t>
          </a:r>
        </a:p>
      </dgm:t>
    </dgm:pt>
    <dgm:pt modelId="{0F4C0DE6-6083-43A0-A173-CADA2C89A336}" type="parTrans" cxnId="{E979F182-23E7-4C5C-BDB3-76F1A9D51F98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C00701F0-B04E-46D3-A713-7E31EE1C06D9}" type="sibTrans" cxnId="{E979F182-23E7-4C5C-BDB3-76F1A9D51F98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FBEDA1D3-2353-4934-8DF7-3D331D87E5FE}">
      <dgm:prSet phldrT="[Текст]" custT="1"/>
      <dgm:spPr/>
      <dgm:t>
        <a:bodyPr/>
        <a:lstStyle/>
        <a:p>
          <a:r>
            <a:rPr lang="ru-RU" sz="3200" b="1">
              <a:solidFill>
                <a:schemeClr val="tx1"/>
              </a:solidFill>
            </a:rPr>
            <a:t>словарь</a:t>
          </a:r>
        </a:p>
      </dgm:t>
    </dgm:pt>
    <dgm:pt modelId="{D8C40A87-6A52-404F-B6FB-0837C98FA260}" type="parTrans" cxnId="{CFED6F9A-C332-473D-9E77-E817D8B286C9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F9050F1B-DE1C-479C-ADAA-C45CEA176276}" type="sibTrans" cxnId="{CFED6F9A-C332-473D-9E77-E817D8B286C9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85278727-5238-4521-B6F8-082FDA41CCE1}" type="pres">
      <dgm:prSet presAssocID="{EA29B63E-181A-40D6-8BCF-DDE4C6EC89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79D86-B7A6-4F8D-87F4-29238971BBBD}" type="pres">
      <dgm:prSet presAssocID="{E46D0397-C657-41A6-8675-FD5E630B2802}" presName="composite" presStyleCnt="0"/>
      <dgm:spPr/>
      <dgm:t>
        <a:bodyPr/>
        <a:lstStyle/>
        <a:p>
          <a:endParaRPr lang="ru-RU"/>
        </a:p>
      </dgm:t>
    </dgm:pt>
    <dgm:pt modelId="{922AEB5C-583A-46C9-B2E8-C6EA94906C9F}" type="pres">
      <dgm:prSet presAssocID="{E46D0397-C657-41A6-8675-FD5E630B280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6E6F0-E7E0-43DA-86A0-9FED39387620}" type="pres">
      <dgm:prSet presAssocID="{E46D0397-C657-41A6-8675-FD5E630B280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B7300-6C4B-4BAE-B3EA-F987683D9DD0}" type="pres">
      <dgm:prSet presAssocID="{233DFACB-AF10-4984-8446-3008BC022BBE}" presName="space" presStyleCnt="0"/>
      <dgm:spPr/>
      <dgm:t>
        <a:bodyPr/>
        <a:lstStyle/>
        <a:p>
          <a:endParaRPr lang="ru-RU"/>
        </a:p>
      </dgm:t>
    </dgm:pt>
    <dgm:pt modelId="{B84A03D5-9011-4E9B-B30D-253F56EB2583}" type="pres">
      <dgm:prSet presAssocID="{4F9854EF-BFF1-4F4B-9DF2-8DEC79FA7166}" presName="composite" presStyleCnt="0"/>
      <dgm:spPr/>
      <dgm:t>
        <a:bodyPr/>
        <a:lstStyle/>
        <a:p>
          <a:endParaRPr lang="ru-RU"/>
        </a:p>
      </dgm:t>
    </dgm:pt>
    <dgm:pt modelId="{FA38DA56-A6A9-49DF-BCAB-2DA73FDCFB45}" type="pres">
      <dgm:prSet presAssocID="{4F9854EF-BFF1-4F4B-9DF2-8DEC79FA716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98E1F-F6ED-4410-AA65-FEE1BBDDB405}" type="pres">
      <dgm:prSet presAssocID="{4F9854EF-BFF1-4F4B-9DF2-8DEC79FA716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F4F5D-39F9-45E9-9073-DAEF8A8DF08D}" type="pres">
      <dgm:prSet presAssocID="{9FDD3A32-9ED3-4C04-87B1-1A5EF0EA9C09}" presName="space" presStyleCnt="0"/>
      <dgm:spPr/>
      <dgm:t>
        <a:bodyPr/>
        <a:lstStyle/>
        <a:p>
          <a:endParaRPr lang="ru-RU"/>
        </a:p>
      </dgm:t>
    </dgm:pt>
    <dgm:pt modelId="{46B4243C-991A-4960-B28F-2338ADB32AF8}" type="pres">
      <dgm:prSet presAssocID="{68CB0F13-B1E6-4801-B1EB-AAC59594F2D0}" presName="composite" presStyleCnt="0"/>
      <dgm:spPr/>
      <dgm:t>
        <a:bodyPr/>
        <a:lstStyle/>
        <a:p>
          <a:endParaRPr lang="ru-RU"/>
        </a:p>
      </dgm:t>
    </dgm:pt>
    <dgm:pt modelId="{5636CADC-71D3-45C7-8B33-AA43D6E098F7}" type="pres">
      <dgm:prSet presAssocID="{68CB0F13-B1E6-4801-B1EB-AAC59594F2D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02CE6-6690-4254-8B34-17252968B2DC}" type="pres">
      <dgm:prSet presAssocID="{68CB0F13-B1E6-4801-B1EB-AAC59594F2D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4A8E6B-7AD0-4331-AA0E-0084DE89BA0C}" type="presOf" srcId="{EE7C1919-9B59-43CA-88FC-F8E6FC4D742B}" destId="{5E302CE6-6690-4254-8B34-17252968B2DC}" srcOrd="0" destOrd="1" presId="urn:microsoft.com/office/officeart/2005/8/layout/hList1"/>
    <dgm:cxn modelId="{CFA94686-D00C-478A-A517-8FBB80E3EEE1}" type="presOf" srcId="{9AD3B8AE-7C1B-44F7-8DF2-8C349D2B507A}" destId="{04C98E1F-F6ED-4410-AA65-FEE1BBDDB405}" srcOrd="0" destOrd="1" presId="urn:microsoft.com/office/officeart/2005/8/layout/hList1"/>
    <dgm:cxn modelId="{B89E43FA-2512-417E-928B-2C1A1549144B}" srcId="{4F9854EF-BFF1-4F4B-9DF2-8DEC79FA7166}" destId="{9AD3B8AE-7C1B-44F7-8DF2-8C349D2B507A}" srcOrd="1" destOrd="0" parTransId="{D92D3C9E-B094-43C1-8F5B-45A11B9AF968}" sibTransId="{B3FC2F38-E45B-41D2-8929-7986A825F92C}"/>
    <dgm:cxn modelId="{1CD1E1E8-6634-4026-811A-C1FDE6CB2765}" type="presOf" srcId="{4F9854EF-BFF1-4F4B-9DF2-8DEC79FA7166}" destId="{FA38DA56-A6A9-49DF-BCAB-2DA73FDCFB45}" srcOrd="0" destOrd="0" presId="urn:microsoft.com/office/officeart/2005/8/layout/hList1"/>
    <dgm:cxn modelId="{82D974C4-C704-4F0D-BA66-32A042FFFD82}" srcId="{68CB0F13-B1E6-4801-B1EB-AAC59594F2D0}" destId="{EE7C1919-9B59-43CA-88FC-F8E6FC4D742B}" srcOrd="1" destOrd="0" parTransId="{72321332-B428-41A4-B846-4FEDA84C9317}" sibTransId="{5082353D-7632-4879-920C-5F5A3404A0F3}"/>
    <dgm:cxn modelId="{274C2D41-F87F-446E-BAA5-4D54EE7DF3C8}" srcId="{EA29B63E-181A-40D6-8BCF-DDE4C6EC8972}" destId="{4F9854EF-BFF1-4F4B-9DF2-8DEC79FA7166}" srcOrd="1" destOrd="0" parTransId="{D882180B-CE91-49E5-923C-8A2B3B1B04D9}" sibTransId="{9FDD3A32-9ED3-4C04-87B1-1A5EF0EA9C09}"/>
    <dgm:cxn modelId="{55C1CAC2-44ED-4B3F-AC2B-AB6E8E313BC4}" srcId="{68CB0F13-B1E6-4801-B1EB-AAC59594F2D0}" destId="{3C79E18B-0088-4450-BA6A-6FF2151E5F7A}" srcOrd="2" destOrd="0" parTransId="{3CC62B6C-E405-4EA1-ACFD-218B31D1CF0C}" sibTransId="{6A329E7C-F4E3-4665-A5D6-1A0F749B3E43}"/>
    <dgm:cxn modelId="{E9DBC3E8-2ECB-4E12-9BD6-C872E8DB093D}" type="presOf" srcId="{3C79E18B-0088-4450-BA6A-6FF2151E5F7A}" destId="{5E302CE6-6690-4254-8B34-17252968B2DC}" srcOrd="0" destOrd="2" presId="urn:microsoft.com/office/officeart/2005/8/layout/hList1"/>
    <dgm:cxn modelId="{850438BB-F6C6-4146-A531-525101DD8F93}" type="presOf" srcId="{BC5356F8-36D3-499E-BAF3-E9A2235A6605}" destId="{5E302CE6-6690-4254-8B34-17252968B2DC}" srcOrd="0" destOrd="0" presId="urn:microsoft.com/office/officeart/2005/8/layout/hList1"/>
    <dgm:cxn modelId="{37E8A4F6-6FAA-45B9-9D8E-3A27E34504E3}" type="presOf" srcId="{5876E952-A386-4675-980C-2A10E55A88D5}" destId="{72D6E6F0-E7E0-43DA-86A0-9FED39387620}" srcOrd="0" destOrd="0" presId="urn:microsoft.com/office/officeart/2005/8/layout/hList1"/>
    <dgm:cxn modelId="{516300BA-6F5B-4978-B186-2ABEB54F7DE6}" srcId="{EA29B63E-181A-40D6-8BCF-DDE4C6EC8972}" destId="{68CB0F13-B1E6-4801-B1EB-AAC59594F2D0}" srcOrd="2" destOrd="0" parTransId="{7A1E35D6-8BC7-4116-BA0F-BBA9DE55C624}" sibTransId="{E2B29869-0CCF-4614-AC07-1763BFD55EE6}"/>
    <dgm:cxn modelId="{33B3B219-2D0B-4974-9EEB-F7D076B48A49}" type="presOf" srcId="{E46D0397-C657-41A6-8675-FD5E630B2802}" destId="{922AEB5C-583A-46C9-B2E8-C6EA94906C9F}" srcOrd="0" destOrd="0" presId="urn:microsoft.com/office/officeart/2005/8/layout/hList1"/>
    <dgm:cxn modelId="{FD79CA1E-B2CE-43C2-B9A2-238D841F0D0B}" type="presOf" srcId="{FBEDA1D3-2353-4934-8DF7-3D331D87E5FE}" destId="{04C98E1F-F6ED-4410-AA65-FEE1BBDDB405}" srcOrd="0" destOrd="2" presId="urn:microsoft.com/office/officeart/2005/8/layout/hList1"/>
    <dgm:cxn modelId="{0561CA22-3D3C-4687-9157-5A2796527D2D}" srcId="{E46D0397-C657-41A6-8675-FD5E630B2802}" destId="{5876E952-A386-4675-980C-2A10E55A88D5}" srcOrd="0" destOrd="0" parTransId="{AEA19F88-5A71-4614-A16C-BDF34B5D49E2}" sibTransId="{741C6A0D-3ABC-40E8-B39B-D76E6612E778}"/>
    <dgm:cxn modelId="{93A0763E-02D4-4C54-8DD1-6BCA05874A4F}" srcId="{68CB0F13-B1E6-4801-B1EB-AAC59594F2D0}" destId="{BC5356F8-36D3-499E-BAF3-E9A2235A6605}" srcOrd="0" destOrd="0" parTransId="{F589CBD3-6CA6-40F5-96AD-16A3C683B807}" sibTransId="{D4570DEF-DF19-43BD-B1F6-238A756991CA}"/>
    <dgm:cxn modelId="{E397C2CB-BD58-47EC-AD44-50BF0FBBEC2D}" srcId="{E46D0397-C657-41A6-8675-FD5E630B2802}" destId="{64365C43-ED4A-4B87-9390-D803606862C1}" srcOrd="1" destOrd="0" parTransId="{63E010DA-ACA8-4F38-9409-000DDDAB195C}" sibTransId="{123E20FF-24D7-497E-885C-B6291BBF3D40}"/>
    <dgm:cxn modelId="{EE4E21DB-542B-40B6-A427-DEA6FC5F47E5}" type="presOf" srcId="{03E727B1-227C-4AA4-9819-4B3BA06133A9}" destId="{04C98E1F-F6ED-4410-AA65-FEE1BBDDB405}" srcOrd="0" destOrd="0" presId="urn:microsoft.com/office/officeart/2005/8/layout/hList1"/>
    <dgm:cxn modelId="{95DB97A8-9CEB-4F67-8558-6A590B759E4F}" type="presOf" srcId="{EA29B63E-181A-40D6-8BCF-DDE4C6EC8972}" destId="{85278727-5238-4521-B6F8-082FDA41CCE1}" srcOrd="0" destOrd="0" presId="urn:microsoft.com/office/officeart/2005/8/layout/hList1"/>
    <dgm:cxn modelId="{63CE5BDB-F209-4F22-B2ED-321CD78F30B1}" type="presOf" srcId="{64365C43-ED4A-4B87-9390-D803606862C1}" destId="{72D6E6F0-E7E0-43DA-86A0-9FED39387620}" srcOrd="0" destOrd="1" presId="urn:microsoft.com/office/officeart/2005/8/layout/hList1"/>
    <dgm:cxn modelId="{9F8D0DCA-8882-4533-AC10-EFEDD9450450}" srcId="{4F9854EF-BFF1-4F4B-9DF2-8DEC79FA7166}" destId="{03E727B1-227C-4AA4-9819-4B3BA06133A9}" srcOrd="0" destOrd="0" parTransId="{9F1CCF46-FC4F-469F-9194-E0CA5E55CC61}" sibTransId="{4BA71505-3A75-4084-91ED-EF2267E63D2B}"/>
    <dgm:cxn modelId="{E979F182-23E7-4C5C-BDB3-76F1A9D51F98}" srcId="{68CB0F13-B1E6-4801-B1EB-AAC59594F2D0}" destId="{EB7B2A31-D5B9-4E9B-8534-3020D74856AB}" srcOrd="3" destOrd="0" parTransId="{0F4C0DE6-6083-43A0-A173-CADA2C89A336}" sibTransId="{C00701F0-B04E-46D3-A713-7E31EE1C06D9}"/>
    <dgm:cxn modelId="{3B05A1F7-07A7-49F5-ACD0-1BD0DF80DDAE}" srcId="{EA29B63E-181A-40D6-8BCF-DDE4C6EC8972}" destId="{E46D0397-C657-41A6-8675-FD5E630B2802}" srcOrd="0" destOrd="0" parTransId="{4D568A13-19C6-475D-A30B-1E577E188B14}" sibTransId="{233DFACB-AF10-4984-8446-3008BC022BBE}"/>
    <dgm:cxn modelId="{8AE54594-00CB-4A69-A036-AF406C4E6285}" type="presOf" srcId="{EB7B2A31-D5B9-4E9B-8534-3020D74856AB}" destId="{5E302CE6-6690-4254-8B34-17252968B2DC}" srcOrd="0" destOrd="3" presId="urn:microsoft.com/office/officeart/2005/8/layout/hList1"/>
    <dgm:cxn modelId="{CA83B3F1-8D0F-41DD-967C-E24439BBFCB1}" type="presOf" srcId="{68CB0F13-B1E6-4801-B1EB-AAC59594F2D0}" destId="{5636CADC-71D3-45C7-8B33-AA43D6E098F7}" srcOrd="0" destOrd="0" presId="urn:microsoft.com/office/officeart/2005/8/layout/hList1"/>
    <dgm:cxn modelId="{CFED6F9A-C332-473D-9E77-E817D8B286C9}" srcId="{4F9854EF-BFF1-4F4B-9DF2-8DEC79FA7166}" destId="{FBEDA1D3-2353-4934-8DF7-3D331D87E5FE}" srcOrd="2" destOrd="0" parTransId="{D8C40A87-6A52-404F-B6FB-0837C98FA260}" sibTransId="{F9050F1B-DE1C-479C-ADAA-C45CEA176276}"/>
    <dgm:cxn modelId="{F3E60263-38F2-4D00-9688-2C764F265342}" type="presParOf" srcId="{85278727-5238-4521-B6F8-082FDA41CCE1}" destId="{B3E79D86-B7A6-4F8D-87F4-29238971BBBD}" srcOrd="0" destOrd="0" presId="urn:microsoft.com/office/officeart/2005/8/layout/hList1"/>
    <dgm:cxn modelId="{D70C556E-0B49-48FD-99C7-9BED92082E2B}" type="presParOf" srcId="{B3E79D86-B7A6-4F8D-87F4-29238971BBBD}" destId="{922AEB5C-583A-46C9-B2E8-C6EA94906C9F}" srcOrd="0" destOrd="0" presId="urn:microsoft.com/office/officeart/2005/8/layout/hList1"/>
    <dgm:cxn modelId="{4E86EDBC-1601-4803-BD1B-65CAAFA2BCEB}" type="presParOf" srcId="{B3E79D86-B7A6-4F8D-87F4-29238971BBBD}" destId="{72D6E6F0-E7E0-43DA-86A0-9FED39387620}" srcOrd="1" destOrd="0" presId="urn:microsoft.com/office/officeart/2005/8/layout/hList1"/>
    <dgm:cxn modelId="{39066847-81F4-49A7-BE10-E520BFE47C96}" type="presParOf" srcId="{85278727-5238-4521-B6F8-082FDA41CCE1}" destId="{646B7300-6C4B-4BAE-B3EA-F987683D9DD0}" srcOrd="1" destOrd="0" presId="urn:microsoft.com/office/officeart/2005/8/layout/hList1"/>
    <dgm:cxn modelId="{E1B643F3-B8DA-452D-88D1-BEBA91AD16C3}" type="presParOf" srcId="{85278727-5238-4521-B6F8-082FDA41CCE1}" destId="{B84A03D5-9011-4E9B-B30D-253F56EB2583}" srcOrd="2" destOrd="0" presId="urn:microsoft.com/office/officeart/2005/8/layout/hList1"/>
    <dgm:cxn modelId="{E45A7DDD-B526-4E4C-A953-7CFFB3250109}" type="presParOf" srcId="{B84A03D5-9011-4E9B-B30D-253F56EB2583}" destId="{FA38DA56-A6A9-49DF-BCAB-2DA73FDCFB45}" srcOrd="0" destOrd="0" presId="urn:microsoft.com/office/officeart/2005/8/layout/hList1"/>
    <dgm:cxn modelId="{DEC0F1CF-5BE5-4CD6-BFCB-FFA135BC9D30}" type="presParOf" srcId="{B84A03D5-9011-4E9B-B30D-253F56EB2583}" destId="{04C98E1F-F6ED-4410-AA65-FEE1BBDDB405}" srcOrd="1" destOrd="0" presId="urn:microsoft.com/office/officeart/2005/8/layout/hList1"/>
    <dgm:cxn modelId="{F4FED494-1573-41C8-A819-0250D257E009}" type="presParOf" srcId="{85278727-5238-4521-B6F8-082FDA41CCE1}" destId="{70DF4F5D-39F9-45E9-9073-DAEF8A8DF08D}" srcOrd="3" destOrd="0" presId="urn:microsoft.com/office/officeart/2005/8/layout/hList1"/>
    <dgm:cxn modelId="{2B3DD075-BD9A-4E7D-B237-78101B2DDC02}" type="presParOf" srcId="{85278727-5238-4521-B6F8-082FDA41CCE1}" destId="{46B4243C-991A-4960-B28F-2338ADB32AF8}" srcOrd="4" destOrd="0" presId="urn:microsoft.com/office/officeart/2005/8/layout/hList1"/>
    <dgm:cxn modelId="{5C34824B-948E-4EE6-829D-05D30234A85D}" type="presParOf" srcId="{46B4243C-991A-4960-B28F-2338ADB32AF8}" destId="{5636CADC-71D3-45C7-8B33-AA43D6E098F7}" srcOrd="0" destOrd="0" presId="urn:microsoft.com/office/officeart/2005/8/layout/hList1"/>
    <dgm:cxn modelId="{FE5991D6-EE58-45A0-9696-393274523516}" type="presParOf" srcId="{46B4243C-991A-4960-B28F-2338ADB32AF8}" destId="{5E302CE6-6690-4254-8B34-17252968B2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BF3370-574E-4D2E-9949-7806A52D56E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5DE8D50-EB10-42AA-B95D-CB016BE4B0D7}">
      <dgm:prSet phldrT="[Текст]" custT="1"/>
      <dgm:spPr/>
      <dgm:t>
        <a:bodyPr/>
        <a:lstStyle/>
        <a:p>
          <a:r>
            <a:rPr lang="ru-RU" sz="2000" b="1"/>
            <a:t>Оценивание в </a:t>
          </a:r>
          <a:r>
            <a:rPr lang="en-US" sz="2000" b="1"/>
            <a:t>PBL</a:t>
          </a:r>
          <a:endParaRPr lang="ru-RU" sz="2000" b="1"/>
        </a:p>
      </dgm:t>
    </dgm:pt>
    <dgm:pt modelId="{7C6AE5E3-9F1E-4BFC-83CE-F9EF54436815}" type="parTrans" cxnId="{93227E32-9CB8-4B88-8225-3E31C4FA8A69}">
      <dgm:prSet/>
      <dgm:spPr/>
      <dgm:t>
        <a:bodyPr/>
        <a:lstStyle/>
        <a:p>
          <a:endParaRPr lang="ru-RU" sz="2000" b="1"/>
        </a:p>
      </dgm:t>
    </dgm:pt>
    <dgm:pt modelId="{5F61C385-43AD-4F5A-9B85-D9595FF4DF8A}" type="sibTrans" cxnId="{93227E32-9CB8-4B88-8225-3E31C4FA8A69}">
      <dgm:prSet/>
      <dgm:spPr/>
      <dgm:t>
        <a:bodyPr/>
        <a:lstStyle/>
        <a:p>
          <a:endParaRPr lang="ru-RU" sz="2000" b="1"/>
        </a:p>
      </dgm:t>
    </dgm:pt>
    <dgm:pt modelId="{71FC4B05-EC60-43C3-9B11-BBE755E54BF6}" type="asst">
      <dgm:prSet phldrT="[Текст]" custT="1"/>
      <dgm:spPr/>
      <dgm:t>
        <a:bodyPr/>
        <a:lstStyle/>
        <a:p>
          <a:r>
            <a:rPr lang="ru-RU" sz="2000" b="1"/>
            <a:t>Оценивание результата</a:t>
          </a:r>
        </a:p>
      </dgm:t>
    </dgm:pt>
    <dgm:pt modelId="{6EA821FC-1FA5-46CE-814C-2807E732FD59}" type="parTrans" cxnId="{36FEC626-CCEF-45AD-BB51-D082C1BAE466}">
      <dgm:prSet/>
      <dgm:spPr/>
      <dgm:t>
        <a:bodyPr/>
        <a:lstStyle/>
        <a:p>
          <a:endParaRPr lang="ru-RU" sz="2000" b="1"/>
        </a:p>
      </dgm:t>
    </dgm:pt>
    <dgm:pt modelId="{F15A60EF-A667-46B8-9F8B-303CE9685AE1}" type="sibTrans" cxnId="{36FEC626-CCEF-45AD-BB51-D082C1BAE466}">
      <dgm:prSet/>
      <dgm:spPr/>
      <dgm:t>
        <a:bodyPr/>
        <a:lstStyle/>
        <a:p>
          <a:endParaRPr lang="ru-RU" sz="2000" b="1"/>
        </a:p>
      </dgm:t>
    </dgm:pt>
    <dgm:pt modelId="{1C992C96-02BA-43ED-AD02-9697624E54FE}" type="asst">
      <dgm:prSet custT="1"/>
      <dgm:spPr/>
      <dgm:t>
        <a:bodyPr/>
        <a:lstStyle/>
        <a:p>
          <a:r>
            <a:rPr lang="ru-RU" sz="2000" b="1"/>
            <a:t>Оценивание процесса</a:t>
          </a:r>
        </a:p>
      </dgm:t>
    </dgm:pt>
    <dgm:pt modelId="{3A0FA503-151E-4765-9891-99979E06CE58}" type="parTrans" cxnId="{2152BB7A-51B4-4479-87C4-66BA5F07CAEB}">
      <dgm:prSet/>
      <dgm:spPr/>
      <dgm:t>
        <a:bodyPr/>
        <a:lstStyle/>
        <a:p>
          <a:endParaRPr lang="ru-RU" sz="2000" b="1"/>
        </a:p>
      </dgm:t>
    </dgm:pt>
    <dgm:pt modelId="{3BA213F2-9DD9-49F7-B505-24F5E64EFDF9}" type="sibTrans" cxnId="{2152BB7A-51B4-4479-87C4-66BA5F07CAEB}">
      <dgm:prSet/>
      <dgm:spPr/>
      <dgm:t>
        <a:bodyPr/>
        <a:lstStyle/>
        <a:p>
          <a:endParaRPr lang="ru-RU" sz="2000" b="1"/>
        </a:p>
      </dgm:t>
    </dgm:pt>
    <dgm:pt modelId="{02723CE3-4D43-44DE-997D-5F20C039149C}">
      <dgm:prSet custT="1"/>
      <dgm:spPr/>
      <dgm:t>
        <a:bodyPr/>
        <a:lstStyle/>
        <a:p>
          <a:r>
            <a:rPr lang="ru-RU" sz="2000" b="1"/>
            <a:t>Обсуждение и групповая работа</a:t>
          </a:r>
        </a:p>
      </dgm:t>
    </dgm:pt>
    <dgm:pt modelId="{4F469618-8E82-4A19-8B94-D3421E1F9732}" type="parTrans" cxnId="{EDA246C0-FEA2-4C07-9455-5AA4091FD147}">
      <dgm:prSet/>
      <dgm:spPr/>
      <dgm:t>
        <a:bodyPr/>
        <a:lstStyle/>
        <a:p>
          <a:endParaRPr lang="ru-RU" sz="2000" b="1"/>
        </a:p>
      </dgm:t>
    </dgm:pt>
    <dgm:pt modelId="{C5773227-B71F-4EF5-A321-7E22529EAAAD}" type="sibTrans" cxnId="{EDA246C0-FEA2-4C07-9455-5AA4091FD147}">
      <dgm:prSet/>
      <dgm:spPr/>
      <dgm:t>
        <a:bodyPr/>
        <a:lstStyle/>
        <a:p>
          <a:endParaRPr lang="ru-RU" sz="2000" b="1"/>
        </a:p>
      </dgm:t>
    </dgm:pt>
    <dgm:pt modelId="{5083902E-7E8B-4102-9B08-E2EE60065A9A}">
      <dgm:prSet custT="1"/>
      <dgm:spPr/>
      <dgm:t>
        <a:bodyPr/>
        <a:lstStyle/>
        <a:p>
          <a:endParaRPr lang="ru-RU" sz="2000" b="1"/>
        </a:p>
        <a:p>
          <a:r>
            <a:rPr lang="ru-RU" sz="2000" b="1"/>
            <a:t>Отчет и/или презентация</a:t>
          </a:r>
        </a:p>
        <a:p>
          <a:endParaRPr lang="ru-RU" sz="2000" b="1"/>
        </a:p>
      </dgm:t>
    </dgm:pt>
    <dgm:pt modelId="{CCAA3FE8-4847-4CD6-BEE5-F9EB976E4A37}" type="parTrans" cxnId="{A640CE76-5D86-485E-AD18-EECF27EFA359}">
      <dgm:prSet/>
      <dgm:spPr/>
      <dgm:t>
        <a:bodyPr/>
        <a:lstStyle/>
        <a:p>
          <a:endParaRPr lang="ru-RU" sz="2000" b="1"/>
        </a:p>
      </dgm:t>
    </dgm:pt>
    <dgm:pt modelId="{8BE8D45E-A83B-4ED9-9063-7828492760E9}" type="sibTrans" cxnId="{A640CE76-5D86-485E-AD18-EECF27EFA359}">
      <dgm:prSet/>
      <dgm:spPr/>
      <dgm:t>
        <a:bodyPr/>
        <a:lstStyle/>
        <a:p>
          <a:endParaRPr lang="ru-RU" sz="2000" b="1"/>
        </a:p>
      </dgm:t>
    </dgm:pt>
    <dgm:pt modelId="{65AC52A0-928E-42A1-96C7-ED1B54A7A61F}">
      <dgm:prSet custT="1"/>
      <dgm:spPr/>
      <dgm:t>
        <a:bodyPr/>
        <a:lstStyle/>
        <a:p>
          <a:r>
            <a:rPr lang="ru-RU" sz="2000" b="1"/>
            <a:t>Взаимооценивание</a:t>
          </a:r>
        </a:p>
      </dgm:t>
    </dgm:pt>
    <dgm:pt modelId="{15F240C6-4115-46E7-96FF-0DAEC927162C}" type="parTrans" cxnId="{F08C7773-0D56-40E9-A865-A8B2BD126BC9}">
      <dgm:prSet/>
      <dgm:spPr/>
      <dgm:t>
        <a:bodyPr/>
        <a:lstStyle/>
        <a:p>
          <a:endParaRPr lang="ru-RU" sz="2000" b="1"/>
        </a:p>
      </dgm:t>
    </dgm:pt>
    <dgm:pt modelId="{210F278A-C6D9-42AD-80FE-C5584FEF4AB4}" type="sibTrans" cxnId="{F08C7773-0D56-40E9-A865-A8B2BD126BC9}">
      <dgm:prSet/>
      <dgm:spPr/>
      <dgm:t>
        <a:bodyPr/>
        <a:lstStyle/>
        <a:p>
          <a:endParaRPr lang="ru-RU" sz="2000" b="1"/>
        </a:p>
      </dgm:t>
    </dgm:pt>
    <dgm:pt modelId="{FE00D3D4-17E2-43C4-AF88-3AB3A0824EE7}">
      <dgm:prSet custT="1"/>
      <dgm:spPr/>
      <dgm:t>
        <a:bodyPr/>
        <a:lstStyle/>
        <a:p>
          <a:r>
            <a:rPr lang="ru-RU" sz="2000" b="1"/>
            <a:t>Самооценивание</a:t>
          </a:r>
        </a:p>
      </dgm:t>
    </dgm:pt>
    <dgm:pt modelId="{E5818E35-F616-4F7D-9E54-47D9CCC86432}" type="parTrans" cxnId="{1321F5BE-C657-47E8-866A-E974D376B132}">
      <dgm:prSet/>
      <dgm:spPr/>
      <dgm:t>
        <a:bodyPr/>
        <a:lstStyle/>
        <a:p>
          <a:endParaRPr lang="ru-RU" sz="2000" b="1"/>
        </a:p>
      </dgm:t>
    </dgm:pt>
    <dgm:pt modelId="{8A24631C-1628-4CD3-BD5E-6F025095D4F7}" type="sibTrans" cxnId="{1321F5BE-C657-47E8-866A-E974D376B132}">
      <dgm:prSet/>
      <dgm:spPr/>
      <dgm:t>
        <a:bodyPr/>
        <a:lstStyle/>
        <a:p>
          <a:endParaRPr lang="ru-RU" sz="2000" b="1"/>
        </a:p>
      </dgm:t>
    </dgm:pt>
    <dgm:pt modelId="{207372BE-C593-4DD7-8E9F-CE7EA8834C4E}">
      <dgm:prSet custT="1"/>
      <dgm:spPr/>
      <dgm:t>
        <a:bodyPr/>
        <a:lstStyle/>
        <a:p>
          <a:r>
            <a:rPr lang="ru-RU" sz="2000" b="1"/>
            <a:t>Взаимооценивание</a:t>
          </a:r>
        </a:p>
      </dgm:t>
    </dgm:pt>
    <dgm:pt modelId="{6B17675E-0EA9-4243-815E-A36A8AFA5E23}" type="parTrans" cxnId="{8A9C0624-B0EA-4081-8EE0-2D9629518876}">
      <dgm:prSet/>
      <dgm:spPr/>
      <dgm:t>
        <a:bodyPr/>
        <a:lstStyle/>
        <a:p>
          <a:endParaRPr lang="ru-RU" sz="2000" b="1"/>
        </a:p>
      </dgm:t>
    </dgm:pt>
    <dgm:pt modelId="{B06E7446-BBB7-43A9-BA27-28EABF4632E3}" type="sibTrans" cxnId="{8A9C0624-B0EA-4081-8EE0-2D9629518876}">
      <dgm:prSet/>
      <dgm:spPr/>
      <dgm:t>
        <a:bodyPr/>
        <a:lstStyle/>
        <a:p>
          <a:endParaRPr lang="ru-RU" sz="2000" b="1"/>
        </a:p>
      </dgm:t>
    </dgm:pt>
    <dgm:pt modelId="{EF7EBCBC-B94A-43B6-A70D-C7E3333F765A}">
      <dgm:prSet custT="1"/>
      <dgm:spPr/>
      <dgm:t>
        <a:bodyPr/>
        <a:lstStyle/>
        <a:p>
          <a:r>
            <a:rPr lang="ru-RU" sz="2000" b="1"/>
            <a:t>Оценивание учителем</a:t>
          </a:r>
        </a:p>
      </dgm:t>
    </dgm:pt>
    <dgm:pt modelId="{5DB2BE56-8C2C-4048-991F-6C5FD1FA2C25}" type="parTrans" cxnId="{2560C7AA-3253-4BD8-9D50-BFCEC3EEAF0A}">
      <dgm:prSet/>
      <dgm:spPr/>
      <dgm:t>
        <a:bodyPr/>
        <a:lstStyle/>
        <a:p>
          <a:endParaRPr lang="ru-RU" sz="2000" b="1"/>
        </a:p>
      </dgm:t>
    </dgm:pt>
    <dgm:pt modelId="{9094440A-BE3C-46BD-87ED-4DBB3C4FAF14}" type="sibTrans" cxnId="{2560C7AA-3253-4BD8-9D50-BFCEC3EEAF0A}">
      <dgm:prSet/>
      <dgm:spPr/>
      <dgm:t>
        <a:bodyPr/>
        <a:lstStyle/>
        <a:p>
          <a:endParaRPr lang="ru-RU" sz="2000" b="1"/>
        </a:p>
      </dgm:t>
    </dgm:pt>
    <dgm:pt modelId="{647B8490-84B6-42F4-8A83-036FA24873BF}" type="pres">
      <dgm:prSet presAssocID="{4FBF3370-574E-4D2E-9949-7806A52D56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273F475-EF0F-43C5-A1F3-9E9353C7A33D}" type="pres">
      <dgm:prSet presAssocID="{45DE8D50-EB10-42AA-B95D-CB016BE4B0D7}" presName="hierRoot1" presStyleCnt="0"/>
      <dgm:spPr/>
    </dgm:pt>
    <dgm:pt modelId="{766758D1-4422-4A22-B41D-CFFED1C3DC26}" type="pres">
      <dgm:prSet presAssocID="{45DE8D50-EB10-42AA-B95D-CB016BE4B0D7}" presName="composite" presStyleCnt="0"/>
      <dgm:spPr/>
    </dgm:pt>
    <dgm:pt modelId="{3F43291C-0359-40D5-AFE9-6CD1B6681233}" type="pres">
      <dgm:prSet presAssocID="{45DE8D50-EB10-42AA-B95D-CB016BE4B0D7}" presName="background" presStyleLbl="node0" presStyleIdx="0" presStyleCnt="1"/>
      <dgm:spPr/>
    </dgm:pt>
    <dgm:pt modelId="{D05DD221-510F-491B-A6A2-E8D2F36E0B94}" type="pres">
      <dgm:prSet presAssocID="{45DE8D50-EB10-42AA-B95D-CB016BE4B0D7}" presName="text" presStyleLbl="fgAcc0" presStyleIdx="0" presStyleCnt="1" custScaleX="167647" custScaleY="109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A855EC-D7CD-4F86-BC75-7B4ACBDF643F}" type="pres">
      <dgm:prSet presAssocID="{45DE8D50-EB10-42AA-B95D-CB016BE4B0D7}" presName="hierChild2" presStyleCnt="0"/>
      <dgm:spPr/>
    </dgm:pt>
    <dgm:pt modelId="{38B7B18B-E49A-417E-A35E-8C190BAE00B8}" type="pres">
      <dgm:prSet presAssocID="{3A0FA503-151E-4765-9891-99979E06CE58}" presName="Name10" presStyleLbl="parChTrans1D2" presStyleIdx="0" presStyleCnt="2" custSzX="1517285" custSzY="288681"/>
      <dgm:spPr/>
      <dgm:t>
        <a:bodyPr/>
        <a:lstStyle/>
        <a:p>
          <a:endParaRPr lang="ru-RU"/>
        </a:p>
      </dgm:t>
    </dgm:pt>
    <dgm:pt modelId="{0475D830-4834-437C-8474-A4948EFEB2E7}" type="pres">
      <dgm:prSet presAssocID="{1C992C96-02BA-43ED-AD02-9697624E54FE}" presName="hierRoot2" presStyleCnt="0"/>
      <dgm:spPr/>
    </dgm:pt>
    <dgm:pt modelId="{9A83FB5A-8FB0-49E0-92EB-C75C0CF55AA6}" type="pres">
      <dgm:prSet presAssocID="{1C992C96-02BA-43ED-AD02-9697624E54FE}" presName="composite2" presStyleCnt="0"/>
      <dgm:spPr/>
    </dgm:pt>
    <dgm:pt modelId="{9BB72D8E-2DCC-4929-8560-1C354BD15078}" type="pres">
      <dgm:prSet presAssocID="{1C992C96-02BA-43ED-AD02-9697624E54FE}" presName="background2" presStyleLbl="asst1" presStyleIdx="0" presStyleCnt="2"/>
      <dgm:spPr/>
    </dgm:pt>
    <dgm:pt modelId="{D211A273-A73F-4A21-BC59-6C5132D8F2D3}" type="pres">
      <dgm:prSet presAssocID="{1C992C96-02BA-43ED-AD02-9697624E54FE}" presName="text2" presStyleLbl="fgAcc2" presStyleIdx="0" presStyleCnt="2" custScaleX="167647" custScaleY="109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828369-4C99-4709-B985-4E57AF1E463A}" type="pres">
      <dgm:prSet presAssocID="{1C992C96-02BA-43ED-AD02-9697624E54FE}" presName="hierChild3" presStyleCnt="0"/>
      <dgm:spPr/>
    </dgm:pt>
    <dgm:pt modelId="{5BB1D02C-17FC-4E92-A895-78CBD35D8319}" type="pres">
      <dgm:prSet presAssocID="{4F469618-8E82-4A19-8B94-D3421E1F9732}" presName="Name17" presStyleLbl="parChTrans1D3" presStyleIdx="0" presStyleCnt="2" custSzX="99646" custSzY="288681"/>
      <dgm:spPr/>
      <dgm:t>
        <a:bodyPr/>
        <a:lstStyle/>
        <a:p>
          <a:endParaRPr lang="ru-RU"/>
        </a:p>
      </dgm:t>
    </dgm:pt>
    <dgm:pt modelId="{6EDF876C-385B-4F30-8D54-7F03F385FFE8}" type="pres">
      <dgm:prSet presAssocID="{02723CE3-4D43-44DE-997D-5F20C039149C}" presName="hierRoot3" presStyleCnt="0"/>
      <dgm:spPr/>
    </dgm:pt>
    <dgm:pt modelId="{8EA3F8D1-0C2A-4219-9785-AF7D81D42580}" type="pres">
      <dgm:prSet presAssocID="{02723CE3-4D43-44DE-997D-5F20C039149C}" presName="composite3" presStyleCnt="0"/>
      <dgm:spPr/>
    </dgm:pt>
    <dgm:pt modelId="{FD76E604-71E6-4BFA-BCAA-703C80D5F4BC}" type="pres">
      <dgm:prSet presAssocID="{02723CE3-4D43-44DE-997D-5F20C039149C}" presName="background3" presStyleLbl="node3" presStyleIdx="0" presStyleCnt="2"/>
      <dgm:spPr/>
    </dgm:pt>
    <dgm:pt modelId="{151ADD2D-FCCA-4179-8539-5CF257817CB2}" type="pres">
      <dgm:prSet presAssocID="{02723CE3-4D43-44DE-997D-5F20C039149C}" presName="text3" presStyleLbl="fgAcc3" presStyleIdx="0" presStyleCnt="2" custScaleX="167647" custScaleY="109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60EDF4-3356-48D2-B250-5FA620C66AFC}" type="pres">
      <dgm:prSet presAssocID="{02723CE3-4D43-44DE-997D-5F20C039149C}" presName="hierChild4" presStyleCnt="0"/>
      <dgm:spPr/>
    </dgm:pt>
    <dgm:pt modelId="{05969430-3B64-44D8-93EF-7AD66BA5C93C}" type="pres">
      <dgm:prSet presAssocID="{15F240C6-4115-46E7-96FF-0DAEC927162C}" presName="Name23" presStyleLbl="parChTrans1D4" presStyleIdx="0" presStyleCnt="4" custSzX="758642" custSzY="288681"/>
      <dgm:spPr/>
      <dgm:t>
        <a:bodyPr/>
        <a:lstStyle/>
        <a:p>
          <a:endParaRPr lang="ru-RU"/>
        </a:p>
      </dgm:t>
    </dgm:pt>
    <dgm:pt modelId="{59D257DA-2D26-4AF6-82FA-DF133433617C}" type="pres">
      <dgm:prSet presAssocID="{65AC52A0-928E-42A1-96C7-ED1B54A7A61F}" presName="hierRoot4" presStyleCnt="0"/>
      <dgm:spPr/>
    </dgm:pt>
    <dgm:pt modelId="{9DA753C6-D347-4126-9842-ED77511BA639}" type="pres">
      <dgm:prSet presAssocID="{65AC52A0-928E-42A1-96C7-ED1B54A7A61F}" presName="composite4" presStyleCnt="0"/>
      <dgm:spPr/>
    </dgm:pt>
    <dgm:pt modelId="{6905E1DD-90E8-4B19-BF51-5FB8785A2AEB}" type="pres">
      <dgm:prSet presAssocID="{65AC52A0-928E-42A1-96C7-ED1B54A7A61F}" presName="background4" presStyleLbl="node4" presStyleIdx="0" presStyleCnt="4"/>
      <dgm:spPr/>
    </dgm:pt>
    <dgm:pt modelId="{C0E2C604-F2DF-4ACA-A536-3D8D91B1A631}" type="pres">
      <dgm:prSet presAssocID="{65AC52A0-928E-42A1-96C7-ED1B54A7A61F}" presName="text4" presStyleLbl="fgAcc4" presStyleIdx="0" presStyleCnt="4" custScaleX="190186" custScaleY="109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AABA9E-456E-47BE-B3D9-5EA33D7040DD}" type="pres">
      <dgm:prSet presAssocID="{65AC52A0-928E-42A1-96C7-ED1B54A7A61F}" presName="hierChild5" presStyleCnt="0"/>
      <dgm:spPr/>
    </dgm:pt>
    <dgm:pt modelId="{37A1896C-B711-4229-82F3-481783DB8898}" type="pres">
      <dgm:prSet presAssocID="{E5818E35-F616-4F7D-9E54-47D9CCC86432}" presName="Name23" presStyleLbl="parChTrans1D4" presStyleIdx="1" presStyleCnt="4" custSzX="758642" custSzY="290130"/>
      <dgm:spPr/>
      <dgm:t>
        <a:bodyPr/>
        <a:lstStyle/>
        <a:p>
          <a:endParaRPr lang="ru-RU"/>
        </a:p>
      </dgm:t>
    </dgm:pt>
    <dgm:pt modelId="{CFB45BDC-F258-49FC-9E1F-A908D7B6ED00}" type="pres">
      <dgm:prSet presAssocID="{FE00D3D4-17E2-43C4-AF88-3AB3A0824EE7}" presName="hierRoot4" presStyleCnt="0"/>
      <dgm:spPr/>
    </dgm:pt>
    <dgm:pt modelId="{F96390E6-EACD-49D8-A96C-54AE043C0D89}" type="pres">
      <dgm:prSet presAssocID="{FE00D3D4-17E2-43C4-AF88-3AB3A0824EE7}" presName="composite4" presStyleCnt="0"/>
      <dgm:spPr/>
    </dgm:pt>
    <dgm:pt modelId="{81416C7F-EE5F-4300-8612-959AC975A12F}" type="pres">
      <dgm:prSet presAssocID="{FE00D3D4-17E2-43C4-AF88-3AB3A0824EE7}" presName="background4" presStyleLbl="node4" presStyleIdx="1" presStyleCnt="4"/>
      <dgm:spPr/>
    </dgm:pt>
    <dgm:pt modelId="{DFA45E65-A898-44E3-B8AF-41ACD39C6960}" type="pres">
      <dgm:prSet presAssocID="{FE00D3D4-17E2-43C4-AF88-3AB3A0824EE7}" presName="text4" presStyleLbl="fgAcc4" presStyleIdx="1" presStyleCnt="4" custScaleX="167647" custScaleY="109203" custLinFactNeighborY="2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651F72-64AC-4F25-8260-BE23797FB26C}" type="pres">
      <dgm:prSet presAssocID="{FE00D3D4-17E2-43C4-AF88-3AB3A0824EE7}" presName="hierChild5" presStyleCnt="0"/>
      <dgm:spPr/>
    </dgm:pt>
    <dgm:pt modelId="{242F99A6-48AD-4041-93C1-4E168D5C79D7}" type="pres">
      <dgm:prSet presAssocID="{6EA821FC-1FA5-46CE-814C-2807E732FD59}" presName="Name10" presStyleLbl="parChTrans1D2" presStyleIdx="1" presStyleCnt="2" custSzX="1517285" custSzY="288681"/>
      <dgm:spPr/>
      <dgm:t>
        <a:bodyPr/>
        <a:lstStyle/>
        <a:p>
          <a:endParaRPr lang="ru-RU"/>
        </a:p>
      </dgm:t>
    </dgm:pt>
    <dgm:pt modelId="{D619EB37-42EF-4275-99D8-79C2CE598018}" type="pres">
      <dgm:prSet presAssocID="{71FC4B05-EC60-43C3-9B11-BBE755E54BF6}" presName="hierRoot2" presStyleCnt="0"/>
      <dgm:spPr/>
    </dgm:pt>
    <dgm:pt modelId="{11F3FA91-47D0-48D0-89B2-3ADEE391CD5F}" type="pres">
      <dgm:prSet presAssocID="{71FC4B05-EC60-43C3-9B11-BBE755E54BF6}" presName="composite2" presStyleCnt="0"/>
      <dgm:spPr/>
    </dgm:pt>
    <dgm:pt modelId="{687C0B10-F34C-41CA-887E-58B027758CAA}" type="pres">
      <dgm:prSet presAssocID="{71FC4B05-EC60-43C3-9B11-BBE755E54BF6}" presName="background2" presStyleLbl="asst1" presStyleIdx="1" presStyleCnt="2"/>
      <dgm:spPr/>
    </dgm:pt>
    <dgm:pt modelId="{9B642270-69E0-4E96-95CC-0F114092FFB8}" type="pres">
      <dgm:prSet presAssocID="{71FC4B05-EC60-43C3-9B11-BBE755E54BF6}" presName="text2" presStyleLbl="fgAcc2" presStyleIdx="1" presStyleCnt="2" custScaleX="167647" custScaleY="109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5F6AEC-3E42-4782-9C22-70373A53C1BF}" type="pres">
      <dgm:prSet presAssocID="{71FC4B05-EC60-43C3-9B11-BBE755E54BF6}" presName="hierChild3" presStyleCnt="0"/>
      <dgm:spPr/>
    </dgm:pt>
    <dgm:pt modelId="{DD9EBB99-FD78-4810-B2BD-E503B139E984}" type="pres">
      <dgm:prSet presAssocID="{CCAA3FE8-4847-4CD6-BEE5-F9EB976E4A37}" presName="Name17" presStyleLbl="parChTrans1D3" presStyleIdx="1" presStyleCnt="2" custSzX="99646" custSzY="288681"/>
      <dgm:spPr/>
      <dgm:t>
        <a:bodyPr/>
        <a:lstStyle/>
        <a:p>
          <a:endParaRPr lang="ru-RU"/>
        </a:p>
      </dgm:t>
    </dgm:pt>
    <dgm:pt modelId="{0544CF32-5EE3-4B56-999F-0467AEAA8997}" type="pres">
      <dgm:prSet presAssocID="{5083902E-7E8B-4102-9B08-E2EE60065A9A}" presName="hierRoot3" presStyleCnt="0"/>
      <dgm:spPr/>
    </dgm:pt>
    <dgm:pt modelId="{17B4BA32-F9D1-4B6B-95BB-072DEAE4B8FB}" type="pres">
      <dgm:prSet presAssocID="{5083902E-7E8B-4102-9B08-E2EE60065A9A}" presName="composite3" presStyleCnt="0"/>
      <dgm:spPr/>
    </dgm:pt>
    <dgm:pt modelId="{00C6DC95-B74D-46CA-8196-D070BA9CE50A}" type="pres">
      <dgm:prSet presAssocID="{5083902E-7E8B-4102-9B08-E2EE60065A9A}" presName="background3" presStyleLbl="node3" presStyleIdx="1" presStyleCnt="2"/>
      <dgm:spPr/>
    </dgm:pt>
    <dgm:pt modelId="{7A2836B6-BBEB-4DAD-B3AA-B9860F395215}" type="pres">
      <dgm:prSet presAssocID="{5083902E-7E8B-4102-9B08-E2EE60065A9A}" presName="text3" presStyleLbl="fgAcc3" presStyleIdx="1" presStyleCnt="2" custScaleX="167647" custScaleY="109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522853-93BB-4361-85CC-9DC7EE22E844}" type="pres">
      <dgm:prSet presAssocID="{5083902E-7E8B-4102-9B08-E2EE60065A9A}" presName="hierChild4" presStyleCnt="0"/>
      <dgm:spPr/>
    </dgm:pt>
    <dgm:pt modelId="{ECB1AE35-97B5-47DF-B098-E4F9EB30B5C9}" type="pres">
      <dgm:prSet presAssocID="{6B17675E-0EA9-4243-815E-A36A8AFA5E23}" presName="Name23" presStyleLbl="parChTrans1D4" presStyleIdx="2" presStyleCnt="4" custSzX="758642" custSzY="288681"/>
      <dgm:spPr/>
      <dgm:t>
        <a:bodyPr/>
        <a:lstStyle/>
        <a:p>
          <a:endParaRPr lang="ru-RU"/>
        </a:p>
      </dgm:t>
    </dgm:pt>
    <dgm:pt modelId="{9D77A0D8-4825-44D1-A777-E5F7D7A9A0BE}" type="pres">
      <dgm:prSet presAssocID="{207372BE-C593-4DD7-8E9F-CE7EA8834C4E}" presName="hierRoot4" presStyleCnt="0"/>
      <dgm:spPr/>
    </dgm:pt>
    <dgm:pt modelId="{D7BC7867-D52D-4EC9-891E-9E29D7D86F14}" type="pres">
      <dgm:prSet presAssocID="{207372BE-C593-4DD7-8E9F-CE7EA8834C4E}" presName="composite4" presStyleCnt="0"/>
      <dgm:spPr/>
    </dgm:pt>
    <dgm:pt modelId="{4C2B8886-13F9-4978-AD36-096D2B94A886}" type="pres">
      <dgm:prSet presAssocID="{207372BE-C593-4DD7-8E9F-CE7EA8834C4E}" presName="background4" presStyleLbl="node4" presStyleIdx="2" presStyleCnt="4"/>
      <dgm:spPr/>
    </dgm:pt>
    <dgm:pt modelId="{4DE86610-CDE1-41CC-B13C-15F95BA64A7D}" type="pres">
      <dgm:prSet presAssocID="{207372BE-C593-4DD7-8E9F-CE7EA8834C4E}" presName="text4" presStyleLbl="fgAcc4" presStyleIdx="2" presStyleCnt="4" custScaleX="186361" custScaleY="109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A5B47C-9936-40F6-AD41-7F4862A3A5DE}" type="pres">
      <dgm:prSet presAssocID="{207372BE-C593-4DD7-8E9F-CE7EA8834C4E}" presName="hierChild5" presStyleCnt="0"/>
      <dgm:spPr/>
    </dgm:pt>
    <dgm:pt modelId="{D3EE2175-757D-420C-AC46-CA39966764B1}" type="pres">
      <dgm:prSet presAssocID="{5DB2BE56-8C2C-4048-991F-6C5FD1FA2C25}" presName="Name23" presStyleLbl="parChTrans1D4" presStyleIdx="3" presStyleCnt="4" custSzX="758642" custSzY="288681"/>
      <dgm:spPr/>
      <dgm:t>
        <a:bodyPr/>
        <a:lstStyle/>
        <a:p>
          <a:endParaRPr lang="ru-RU"/>
        </a:p>
      </dgm:t>
    </dgm:pt>
    <dgm:pt modelId="{6AAA00BA-9C51-4BF2-A9EF-D33AB2E46DF2}" type="pres">
      <dgm:prSet presAssocID="{EF7EBCBC-B94A-43B6-A70D-C7E3333F765A}" presName="hierRoot4" presStyleCnt="0"/>
      <dgm:spPr/>
    </dgm:pt>
    <dgm:pt modelId="{B16456EC-6B97-4B9B-8F52-D00210E310A1}" type="pres">
      <dgm:prSet presAssocID="{EF7EBCBC-B94A-43B6-A70D-C7E3333F765A}" presName="composite4" presStyleCnt="0"/>
      <dgm:spPr/>
    </dgm:pt>
    <dgm:pt modelId="{672D4119-C48C-4FF0-BCD3-3304D9C03B21}" type="pres">
      <dgm:prSet presAssocID="{EF7EBCBC-B94A-43B6-A70D-C7E3333F765A}" presName="background4" presStyleLbl="node4" presStyleIdx="3" presStyleCnt="4"/>
      <dgm:spPr/>
    </dgm:pt>
    <dgm:pt modelId="{510CE3B3-C54B-447B-83CD-71AE6F00ED8C}" type="pres">
      <dgm:prSet presAssocID="{EF7EBCBC-B94A-43B6-A70D-C7E3333F765A}" presName="text4" presStyleLbl="fgAcc4" presStyleIdx="3" presStyleCnt="4" custScaleX="156528" custScaleY="109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1192B0-733E-4B99-B92C-F7B5E01537C7}" type="pres">
      <dgm:prSet presAssocID="{EF7EBCBC-B94A-43B6-A70D-C7E3333F765A}" presName="hierChild5" presStyleCnt="0"/>
      <dgm:spPr/>
    </dgm:pt>
  </dgm:ptLst>
  <dgm:cxnLst>
    <dgm:cxn modelId="{9F2E8F16-5649-4AF2-9942-EE18AFA27505}" type="presOf" srcId="{FE00D3D4-17E2-43C4-AF88-3AB3A0824EE7}" destId="{DFA45E65-A898-44E3-B8AF-41ACD39C6960}" srcOrd="0" destOrd="0" presId="urn:microsoft.com/office/officeart/2005/8/layout/hierarchy1"/>
    <dgm:cxn modelId="{B4655114-9760-46BC-B262-71F520A6A750}" type="presOf" srcId="{71FC4B05-EC60-43C3-9B11-BBE755E54BF6}" destId="{9B642270-69E0-4E96-95CC-0F114092FFB8}" srcOrd="0" destOrd="0" presId="urn:microsoft.com/office/officeart/2005/8/layout/hierarchy1"/>
    <dgm:cxn modelId="{9D517A20-C890-44C4-99F6-9A7DED6DC0E7}" type="presOf" srcId="{65AC52A0-928E-42A1-96C7-ED1B54A7A61F}" destId="{C0E2C604-F2DF-4ACA-A536-3D8D91B1A631}" srcOrd="0" destOrd="0" presId="urn:microsoft.com/office/officeart/2005/8/layout/hierarchy1"/>
    <dgm:cxn modelId="{08187F8C-A4BD-434A-BA0D-1B61C9FF0DC0}" type="presOf" srcId="{6EA821FC-1FA5-46CE-814C-2807E732FD59}" destId="{242F99A6-48AD-4041-93C1-4E168D5C79D7}" srcOrd="0" destOrd="0" presId="urn:microsoft.com/office/officeart/2005/8/layout/hierarchy1"/>
    <dgm:cxn modelId="{8A9C0624-B0EA-4081-8EE0-2D9629518876}" srcId="{5083902E-7E8B-4102-9B08-E2EE60065A9A}" destId="{207372BE-C593-4DD7-8E9F-CE7EA8834C4E}" srcOrd="0" destOrd="0" parTransId="{6B17675E-0EA9-4243-815E-A36A8AFA5E23}" sibTransId="{B06E7446-BBB7-43A9-BA27-28EABF4632E3}"/>
    <dgm:cxn modelId="{A640CE76-5D86-485E-AD18-EECF27EFA359}" srcId="{71FC4B05-EC60-43C3-9B11-BBE755E54BF6}" destId="{5083902E-7E8B-4102-9B08-E2EE60065A9A}" srcOrd="0" destOrd="0" parTransId="{CCAA3FE8-4847-4CD6-BEE5-F9EB976E4A37}" sibTransId="{8BE8D45E-A83B-4ED9-9063-7828492760E9}"/>
    <dgm:cxn modelId="{BC9387B4-A5B2-41AA-B0FC-AE77DF355F26}" type="presOf" srcId="{E5818E35-F616-4F7D-9E54-47D9CCC86432}" destId="{37A1896C-B711-4229-82F3-481783DB8898}" srcOrd="0" destOrd="0" presId="urn:microsoft.com/office/officeart/2005/8/layout/hierarchy1"/>
    <dgm:cxn modelId="{6634C70A-068D-409E-A1C8-F04C0EEF562E}" type="presOf" srcId="{45DE8D50-EB10-42AA-B95D-CB016BE4B0D7}" destId="{D05DD221-510F-491B-A6A2-E8D2F36E0B94}" srcOrd="0" destOrd="0" presId="urn:microsoft.com/office/officeart/2005/8/layout/hierarchy1"/>
    <dgm:cxn modelId="{EDA246C0-FEA2-4C07-9455-5AA4091FD147}" srcId="{1C992C96-02BA-43ED-AD02-9697624E54FE}" destId="{02723CE3-4D43-44DE-997D-5F20C039149C}" srcOrd="0" destOrd="0" parTransId="{4F469618-8E82-4A19-8B94-D3421E1F9732}" sibTransId="{C5773227-B71F-4EF5-A321-7E22529EAAAD}"/>
    <dgm:cxn modelId="{292A8C88-2CBF-4346-98A2-DADBDA2B4E86}" type="presOf" srcId="{4FBF3370-574E-4D2E-9949-7806A52D56E1}" destId="{647B8490-84B6-42F4-8A83-036FA24873BF}" srcOrd="0" destOrd="0" presId="urn:microsoft.com/office/officeart/2005/8/layout/hierarchy1"/>
    <dgm:cxn modelId="{F08C7773-0D56-40E9-A865-A8B2BD126BC9}" srcId="{02723CE3-4D43-44DE-997D-5F20C039149C}" destId="{65AC52A0-928E-42A1-96C7-ED1B54A7A61F}" srcOrd="0" destOrd="0" parTransId="{15F240C6-4115-46E7-96FF-0DAEC927162C}" sibTransId="{210F278A-C6D9-42AD-80FE-C5584FEF4AB4}"/>
    <dgm:cxn modelId="{B296F6C8-A5ED-4734-9A40-8010E8ADA273}" type="presOf" srcId="{CCAA3FE8-4847-4CD6-BEE5-F9EB976E4A37}" destId="{DD9EBB99-FD78-4810-B2BD-E503B139E984}" srcOrd="0" destOrd="0" presId="urn:microsoft.com/office/officeart/2005/8/layout/hierarchy1"/>
    <dgm:cxn modelId="{878DBB76-9921-404D-A9E4-CD9A4F730981}" type="presOf" srcId="{EF7EBCBC-B94A-43B6-A70D-C7E3333F765A}" destId="{510CE3B3-C54B-447B-83CD-71AE6F00ED8C}" srcOrd="0" destOrd="0" presId="urn:microsoft.com/office/officeart/2005/8/layout/hierarchy1"/>
    <dgm:cxn modelId="{2560C7AA-3253-4BD8-9D50-BFCEC3EEAF0A}" srcId="{5083902E-7E8B-4102-9B08-E2EE60065A9A}" destId="{EF7EBCBC-B94A-43B6-A70D-C7E3333F765A}" srcOrd="1" destOrd="0" parTransId="{5DB2BE56-8C2C-4048-991F-6C5FD1FA2C25}" sibTransId="{9094440A-BE3C-46BD-87ED-4DBB3C4FAF14}"/>
    <dgm:cxn modelId="{E24FA461-9C5B-4EE5-B6CD-D453EB47EBCB}" type="presOf" srcId="{02723CE3-4D43-44DE-997D-5F20C039149C}" destId="{151ADD2D-FCCA-4179-8539-5CF257817CB2}" srcOrd="0" destOrd="0" presId="urn:microsoft.com/office/officeart/2005/8/layout/hierarchy1"/>
    <dgm:cxn modelId="{E21BA7E2-CA32-4737-9A61-90FBEB6B88F9}" type="presOf" srcId="{3A0FA503-151E-4765-9891-99979E06CE58}" destId="{38B7B18B-E49A-417E-A35E-8C190BAE00B8}" srcOrd="0" destOrd="0" presId="urn:microsoft.com/office/officeart/2005/8/layout/hierarchy1"/>
    <dgm:cxn modelId="{36FEC626-CCEF-45AD-BB51-D082C1BAE466}" srcId="{45DE8D50-EB10-42AA-B95D-CB016BE4B0D7}" destId="{71FC4B05-EC60-43C3-9B11-BBE755E54BF6}" srcOrd="1" destOrd="0" parTransId="{6EA821FC-1FA5-46CE-814C-2807E732FD59}" sibTransId="{F15A60EF-A667-46B8-9F8B-303CE9685AE1}"/>
    <dgm:cxn modelId="{D084B42E-0E38-49CA-B5F6-511398F07BEA}" type="presOf" srcId="{15F240C6-4115-46E7-96FF-0DAEC927162C}" destId="{05969430-3B64-44D8-93EF-7AD66BA5C93C}" srcOrd="0" destOrd="0" presId="urn:microsoft.com/office/officeart/2005/8/layout/hierarchy1"/>
    <dgm:cxn modelId="{1321F5BE-C657-47E8-866A-E974D376B132}" srcId="{02723CE3-4D43-44DE-997D-5F20C039149C}" destId="{FE00D3D4-17E2-43C4-AF88-3AB3A0824EE7}" srcOrd="1" destOrd="0" parTransId="{E5818E35-F616-4F7D-9E54-47D9CCC86432}" sibTransId="{8A24631C-1628-4CD3-BD5E-6F025095D4F7}"/>
    <dgm:cxn modelId="{689F3644-7497-4072-9D86-A5E15B042CBE}" type="presOf" srcId="{6B17675E-0EA9-4243-815E-A36A8AFA5E23}" destId="{ECB1AE35-97B5-47DF-B098-E4F9EB30B5C9}" srcOrd="0" destOrd="0" presId="urn:microsoft.com/office/officeart/2005/8/layout/hierarchy1"/>
    <dgm:cxn modelId="{C58B3FA9-C24C-459D-AF38-3BD8C62B7137}" type="presOf" srcId="{5083902E-7E8B-4102-9B08-E2EE60065A9A}" destId="{7A2836B6-BBEB-4DAD-B3AA-B9860F395215}" srcOrd="0" destOrd="0" presId="urn:microsoft.com/office/officeart/2005/8/layout/hierarchy1"/>
    <dgm:cxn modelId="{0A6C2411-FFA9-4852-A80A-1A6B2E9E2979}" type="presOf" srcId="{1C992C96-02BA-43ED-AD02-9697624E54FE}" destId="{D211A273-A73F-4A21-BC59-6C5132D8F2D3}" srcOrd="0" destOrd="0" presId="urn:microsoft.com/office/officeart/2005/8/layout/hierarchy1"/>
    <dgm:cxn modelId="{93227E32-9CB8-4B88-8225-3E31C4FA8A69}" srcId="{4FBF3370-574E-4D2E-9949-7806A52D56E1}" destId="{45DE8D50-EB10-42AA-B95D-CB016BE4B0D7}" srcOrd="0" destOrd="0" parTransId="{7C6AE5E3-9F1E-4BFC-83CE-F9EF54436815}" sibTransId="{5F61C385-43AD-4F5A-9B85-D9595FF4DF8A}"/>
    <dgm:cxn modelId="{636F3DF6-2F26-416E-9664-961334F0BF87}" type="presOf" srcId="{207372BE-C593-4DD7-8E9F-CE7EA8834C4E}" destId="{4DE86610-CDE1-41CC-B13C-15F95BA64A7D}" srcOrd="0" destOrd="0" presId="urn:microsoft.com/office/officeart/2005/8/layout/hierarchy1"/>
    <dgm:cxn modelId="{66521D53-29A9-4616-B536-FB7FEFA8075D}" type="presOf" srcId="{4F469618-8E82-4A19-8B94-D3421E1F9732}" destId="{5BB1D02C-17FC-4E92-A895-78CBD35D8319}" srcOrd="0" destOrd="0" presId="urn:microsoft.com/office/officeart/2005/8/layout/hierarchy1"/>
    <dgm:cxn modelId="{2152BB7A-51B4-4479-87C4-66BA5F07CAEB}" srcId="{45DE8D50-EB10-42AA-B95D-CB016BE4B0D7}" destId="{1C992C96-02BA-43ED-AD02-9697624E54FE}" srcOrd="0" destOrd="0" parTransId="{3A0FA503-151E-4765-9891-99979E06CE58}" sibTransId="{3BA213F2-9DD9-49F7-B505-24F5E64EFDF9}"/>
    <dgm:cxn modelId="{EA9044DD-B107-4A13-821A-252E89FB2B24}" type="presOf" srcId="{5DB2BE56-8C2C-4048-991F-6C5FD1FA2C25}" destId="{D3EE2175-757D-420C-AC46-CA39966764B1}" srcOrd="0" destOrd="0" presId="urn:microsoft.com/office/officeart/2005/8/layout/hierarchy1"/>
    <dgm:cxn modelId="{38D55371-51AA-4972-B5B7-C64EFEB770D4}" type="presParOf" srcId="{647B8490-84B6-42F4-8A83-036FA24873BF}" destId="{0273F475-EF0F-43C5-A1F3-9E9353C7A33D}" srcOrd="0" destOrd="0" presId="urn:microsoft.com/office/officeart/2005/8/layout/hierarchy1"/>
    <dgm:cxn modelId="{B6BA39E9-CCF1-4750-AD3F-722486F2AAA8}" type="presParOf" srcId="{0273F475-EF0F-43C5-A1F3-9E9353C7A33D}" destId="{766758D1-4422-4A22-B41D-CFFED1C3DC26}" srcOrd="0" destOrd="0" presId="urn:microsoft.com/office/officeart/2005/8/layout/hierarchy1"/>
    <dgm:cxn modelId="{9419A666-1D9B-4E51-A4FA-DA9ED466D961}" type="presParOf" srcId="{766758D1-4422-4A22-B41D-CFFED1C3DC26}" destId="{3F43291C-0359-40D5-AFE9-6CD1B6681233}" srcOrd="0" destOrd="0" presId="urn:microsoft.com/office/officeart/2005/8/layout/hierarchy1"/>
    <dgm:cxn modelId="{EAB887A9-73EF-42FA-86C3-05BFAA4D25A7}" type="presParOf" srcId="{766758D1-4422-4A22-B41D-CFFED1C3DC26}" destId="{D05DD221-510F-491B-A6A2-E8D2F36E0B94}" srcOrd="1" destOrd="0" presId="urn:microsoft.com/office/officeart/2005/8/layout/hierarchy1"/>
    <dgm:cxn modelId="{8D7D8659-1A42-4077-BA99-84B11000EF9E}" type="presParOf" srcId="{0273F475-EF0F-43C5-A1F3-9E9353C7A33D}" destId="{34A855EC-D7CD-4F86-BC75-7B4ACBDF643F}" srcOrd="1" destOrd="0" presId="urn:microsoft.com/office/officeart/2005/8/layout/hierarchy1"/>
    <dgm:cxn modelId="{26B11EB9-4AD8-4A7A-BCE7-53737F49C0D5}" type="presParOf" srcId="{34A855EC-D7CD-4F86-BC75-7B4ACBDF643F}" destId="{38B7B18B-E49A-417E-A35E-8C190BAE00B8}" srcOrd="0" destOrd="0" presId="urn:microsoft.com/office/officeart/2005/8/layout/hierarchy1"/>
    <dgm:cxn modelId="{F142FB5A-FAB1-4EB0-960E-CD7977DE6467}" type="presParOf" srcId="{34A855EC-D7CD-4F86-BC75-7B4ACBDF643F}" destId="{0475D830-4834-437C-8474-A4948EFEB2E7}" srcOrd="1" destOrd="0" presId="urn:microsoft.com/office/officeart/2005/8/layout/hierarchy1"/>
    <dgm:cxn modelId="{9F007346-D4C4-466F-A2FF-37A3FE3381B2}" type="presParOf" srcId="{0475D830-4834-437C-8474-A4948EFEB2E7}" destId="{9A83FB5A-8FB0-49E0-92EB-C75C0CF55AA6}" srcOrd="0" destOrd="0" presId="urn:microsoft.com/office/officeart/2005/8/layout/hierarchy1"/>
    <dgm:cxn modelId="{26E945A7-A02D-4C2E-A4B4-9EB0B65CE17F}" type="presParOf" srcId="{9A83FB5A-8FB0-49E0-92EB-C75C0CF55AA6}" destId="{9BB72D8E-2DCC-4929-8560-1C354BD15078}" srcOrd="0" destOrd="0" presId="urn:microsoft.com/office/officeart/2005/8/layout/hierarchy1"/>
    <dgm:cxn modelId="{4ADC3304-96D6-4A8C-9A74-3435C7E09621}" type="presParOf" srcId="{9A83FB5A-8FB0-49E0-92EB-C75C0CF55AA6}" destId="{D211A273-A73F-4A21-BC59-6C5132D8F2D3}" srcOrd="1" destOrd="0" presId="urn:microsoft.com/office/officeart/2005/8/layout/hierarchy1"/>
    <dgm:cxn modelId="{DF46FF70-8BAC-4A9B-8A82-9D02F9DF2095}" type="presParOf" srcId="{0475D830-4834-437C-8474-A4948EFEB2E7}" destId="{1A828369-4C99-4709-B985-4E57AF1E463A}" srcOrd="1" destOrd="0" presId="urn:microsoft.com/office/officeart/2005/8/layout/hierarchy1"/>
    <dgm:cxn modelId="{51D2BAB3-D3F8-406B-B013-DC81D3F56E53}" type="presParOf" srcId="{1A828369-4C99-4709-B985-4E57AF1E463A}" destId="{5BB1D02C-17FC-4E92-A895-78CBD35D8319}" srcOrd="0" destOrd="0" presId="urn:microsoft.com/office/officeart/2005/8/layout/hierarchy1"/>
    <dgm:cxn modelId="{0749ADE5-7FE9-44FD-B2B0-0A5EAB0E8A1F}" type="presParOf" srcId="{1A828369-4C99-4709-B985-4E57AF1E463A}" destId="{6EDF876C-385B-4F30-8D54-7F03F385FFE8}" srcOrd="1" destOrd="0" presId="urn:microsoft.com/office/officeart/2005/8/layout/hierarchy1"/>
    <dgm:cxn modelId="{A6342009-7334-493D-9727-21AEB27521F0}" type="presParOf" srcId="{6EDF876C-385B-4F30-8D54-7F03F385FFE8}" destId="{8EA3F8D1-0C2A-4219-9785-AF7D81D42580}" srcOrd="0" destOrd="0" presId="urn:microsoft.com/office/officeart/2005/8/layout/hierarchy1"/>
    <dgm:cxn modelId="{151A727D-B57A-4B75-930B-FE082278BB9E}" type="presParOf" srcId="{8EA3F8D1-0C2A-4219-9785-AF7D81D42580}" destId="{FD76E604-71E6-4BFA-BCAA-703C80D5F4BC}" srcOrd="0" destOrd="0" presId="urn:microsoft.com/office/officeart/2005/8/layout/hierarchy1"/>
    <dgm:cxn modelId="{B59B3D74-6B9B-4DD3-8B30-577EC197BE08}" type="presParOf" srcId="{8EA3F8D1-0C2A-4219-9785-AF7D81D42580}" destId="{151ADD2D-FCCA-4179-8539-5CF257817CB2}" srcOrd="1" destOrd="0" presId="urn:microsoft.com/office/officeart/2005/8/layout/hierarchy1"/>
    <dgm:cxn modelId="{C3D88782-88F1-430B-8E5C-66D91CFAC8E4}" type="presParOf" srcId="{6EDF876C-385B-4F30-8D54-7F03F385FFE8}" destId="{EC60EDF4-3356-48D2-B250-5FA620C66AFC}" srcOrd="1" destOrd="0" presId="urn:microsoft.com/office/officeart/2005/8/layout/hierarchy1"/>
    <dgm:cxn modelId="{CDF20BF0-35AB-49D4-9E09-7DF664BD8D92}" type="presParOf" srcId="{EC60EDF4-3356-48D2-B250-5FA620C66AFC}" destId="{05969430-3B64-44D8-93EF-7AD66BA5C93C}" srcOrd="0" destOrd="0" presId="urn:microsoft.com/office/officeart/2005/8/layout/hierarchy1"/>
    <dgm:cxn modelId="{CDF40F19-ECA5-4F3A-9895-7551876564D3}" type="presParOf" srcId="{EC60EDF4-3356-48D2-B250-5FA620C66AFC}" destId="{59D257DA-2D26-4AF6-82FA-DF133433617C}" srcOrd="1" destOrd="0" presId="urn:microsoft.com/office/officeart/2005/8/layout/hierarchy1"/>
    <dgm:cxn modelId="{3D14486D-9388-4967-A820-3BFF3E314BD5}" type="presParOf" srcId="{59D257DA-2D26-4AF6-82FA-DF133433617C}" destId="{9DA753C6-D347-4126-9842-ED77511BA639}" srcOrd="0" destOrd="0" presId="urn:microsoft.com/office/officeart/2005/8/layout/hierarchy1"/>
    <dgm:cxn modelId="{84F9ECDD-D086-4BA1-8833-FA95D40395FE}" type="presParOf" srcId="{9DA753C6-D347-4126-9842-ED77511BA639}" destId="{6905E1DD-90E8-4B19-BF51-5FB8785A2AEB}" srcOrd="0" destOrd="0" presId="urn:microsoft.com/office/officeart/2005/8/layout/hierarchy1"/>
    <dgm:cxn modelId="{02778296-9816-42A0-B7F6-C922C4DF28A4}" type="presParOf" srcId="{9DA753C6-D347-4126-9842-ED77511BA639}" destId="{C0E2C604-F2DF-4ACA-A536-3D8D91B1A631}" srcOrd="1" destOrd="0" presId="urn:microsoft.com/office/officeart/2005/8/layout/hierarchy1"/>
    <dgm:cxn modelId="{ACC3DF70-B698-4015-BD1B-F0BA16E3CD04}" type="presParOf" srcId="{59D257DA-2D26-4AF6-82FA-DF133433617C}" destId="{F9AABA9E-456E-47BE-B3D9-5EA33D7040DD}" srcOrd="1" destOrd="0" presId="urn:microsoft.com/office/officeart/2005/8/layout/hierarchy1"/>
    <dgm:cxn modelId="{99341F5E-96F7-4452-A75D-B8B7A12CF82B}" type="presParOf" srcId="{EC60EDF4-3356-48D2-B250-5FA620C66AFC}" destId="{37A1896C-B711-4229-82F3-481783DB8898}" srcOrd="2" destOrd="0" presId="urn:microsoft.com/office/officeart/2005/8/layout/hierarchy1"/>
    <dgm:cxn modelId="{1003E1B8-E818-466A-9458-91615623970A}" type="presParOf" srcId="{EC60EDF4-3356-48D2-B250-5FA620C66AFC}" destId="{CFB45BDC-F258-49FC-9E1F-A908D7B6ED00}" srcOrd="3" destOrd="0" presId="urn:microsoft.com/office/officeart/2005/8/layout/hierarchy1"/>
    <dgm:cxn modelId="{1B43A988-8E62-468E-AA78-BBD98E34E63C}" type="presParOf" srcId="{CFB45BDC-F258-49FC-9E1F-A908D7B6ED00}" destId="{F96390E6-EACD-49D8-A96C-54AE043C0D89}" srcOrd="0" destOrd="0" presId="urn:microsoft.com/office/officeart/2005/8/layout/hierarchy1"/>
    <dgm:cxn modelId="{CB6571DC-1934-4472-8297-7800EE320B77}" type="presParOf" srcId="{F96390E6-EACD-49D8-A96C-54AE043C0D89}" destId="{81416C7F-EE5F-4300-8612-959AC975A12F}" srcOrd="0" destOrd="0" presId="urn:microsoft.com/office/officeart/2005/8/layout/hierarchy1"/>
    <dgm:cxn modelId="{56ECAF5C-A591-4D44-8741-7DCED48CB473}" type="presParOf" srcId="{F96390E6-EACD-49D8-A96C-54AE043C0D89}" destId="{DFA45E65-A898-44E3-B8AF-41ACD39C6960}" srcOrd="1" destOrd="0" presId="urn:microsoft.com/office/officeart/2005/8/layout/hierarchy1"/>
    <dgm:cxn modelId="{360471F1-06DE-4990-A46D-043C763E9D55}" type="presParOf" srcId="{CFB45BDC-F258-49FC-9E1F-A908D7B6ED00}" destId="{B6651F72-64AC-4F25-8260-BE23797FB26C}" srcOrd="1" destOrd="0" presId="urn:microsoft.com/office/officeart/2005/8/layout/hierarchy1"/>
    <dgm:cxn modelId="{6D3A59C6-269E-4589-9247-F0A45AC228FE}" type="presParOf" srcId="{34A855EC-D7CD-4F86-BC75-7B4ACBDF643F}" destId="{242F99A6-48AD-4041-93C1-4E168D5C79D7}" srcOrd="2" destOrd="0" presId="urn:microsoft.com/office/officeart/2005/8/layout/hierarchy1"/>
    <dgm:cxn modelId="{905B35BC-EA0A-4338-9D34-E30915D94AC1}" type="presParOf" srcId="{34A855EC-D7CD-4F86-BC75-7B4ACBDF643F}" destId="{D619EB37-42EF-4275-99D8-79C2CE598018}" srcOrd="3" destOrd="0" presId="urn:microsoft.com/office/officeart/2005/8/layout/hierarchy1"/>
    <dgm:cxn modelId="{1F8E52B8-FD81-4F82-8662-F3F775C7E1B8}" type="presParOf" srcId="{D619EB37-42EF-4275-99D8-79C2CE598018}" destId="{11F3FA91-47D0-48D0-89B2-3ADEE391CD5F}" srcOrd="0" destOrd="0" presId="urn:microsoft.com/office/officeart/2005/8/layout/hierarchy1"/>
    <dgm:cxn modelId="{0E6B92F4-8D0F-40A8-AEB1-B0064689E79C}" type="presParOf" srcId="{11F3FA91-47D0-48D0-89B2-3ADEE391CD5F}" destId="{687C0B10-F34C-41CA-887E-58B027758CAA}" srcOrd="0" destOrd="0" presId="urn:microsoft.com/office/officeart/2005/8/layout/hierarchy1"/>
    <dgm:cxn modelId="{191F8C13-C396-4961-A3BA-152469D0BDE9}" type="presParOf" srcId="{11F3FA91-47D0-48D0-89B2-3ADEE391CD5F}" destId="{9B642270-69E0-4E96-95CC-0F114092FFB8}" srcOrd="1" destOrd="0" presId="urn:microsoft.com/office/officeart/2005/8/layout/hierarchy1"/>
    <dgm:cxn modelId="{CF77885E-8AD0-4BAD-8A07-BF00EEF5A952}" type="presParOf" srcId="{D619EB37-42EF-4275-99D8-79C2CE598018}" destId="{945F6AEC-3E42-4782-9C22-70373A53C1BF}" srcOrd="1" destOrd="0" presId="urn:microsoft.com/office/officeart/2005/8/layout/hierarchy1"/>
    <dgm:cxn modelId="{AA442CDE-F597-4F7C-8636-67FBCDCAAFED}" type="presParOf" srcId="{945F6AEC-3E42-4782-9C22-70373A53C1BF}" destId="{DD9EBB99-FD78-4810-B2BD-E503B139E984}" srcOrd="0" destOrd="0" presId="urn:microsoft.com/office/officeart/2005/8/layout/hierarchy1"/>
    <dgm:cxn modelId="{BC7238F3-B124-4473-9FC1-2C54F030B34C}" type="presParOf" srcId="{945F6AEC-3E42-4782-9C22-70373A53C1BF}" destId="{0544CF32-5EE3-4B56-999F-0467AEAA8997}" srcOrd="1" destOrd="0" presId="urn:microsoft.com/office/officeart/2005/8/layout/hierarchy1"/>
    <dgm:cxn modelId="{EE9A9481-CBE0-48A6-903E-D929A6D76F56}" type="presParOf" srcId="{0544CF32-5EE3-4B56-999F-0467AEAA8997}" destId="{17B4BA32-F9D1-4B6B-95BB-072DEAE4B8FB}" srcOrd="0" destOrd="0" presId="urn:microsoft.com/office/officeart/2005/8/layout/hierarchy1"/>
    <dgm:cxn modelId="{9AA6F90C-C79F-40E5-95D8-29CA584B51D3}" type="presParOf" srcId="{17B4BA32-F9D1-4B6B-95BB-072DEAE4B8FB}" destId="{00C6DC95-B74D-46CA-8196-D070BA9CE50A}" srcOrd="0" destOrd="0" presId="urn:microsoft.com/office/officeart/2005/8/layout/hierarchy1"/>
    <dgm:cxn modelId="{FD0B2FF3-6D0B-4B4C-A1EE-F50DFACDF75E}" type="presParOf" srcId="{17B4BA32-F9D1-4B6B-95BB-072DEAE4B8FB}" destId="{7A2836B6-BBEB-4DAD-B3AA-B9860F395215}" srcOrd="1" destOrd="0" presId="urn:microsoft.com/office/officeart/2005/8/layout/hierarchy1"/>
    <dgm:cxn modelId="{5F5247CA-AFFC-4763-9E85-117E6D286DA0}" type="presParOf" srcId="{0544CF32-5EE3-4B56-999F-0467AEAA8997}" destId="{C5522853-93BB-4361-85CC-9DC7EE22E844}" srcOrd="1" destOrd="0" presId="urn:microsoft.com/office/officeart/2005/8/layout/hierarchy1"/>
    <dgm:cxn modelId="{341C8C9C-4A46-490D-B8AB-51D206C0A274}" type="presParOf" srcId="{C5522853-93BB-4361-85CC-9DC7EE22E844}" destId="{ECB1AE35-97B5-47DF-B098-E4F9EB30B5C9}" srcOrd="0" destOrd="0" presId="urn:microsoft.com/office/officeart/2005/8/layout/hierarchy1"/>
    <dgm:cxn modelId="{422DEC65-18A0-4EFB-A8EC-DDCA9BEDA546}" type="presParOf" srcId="{C5522853-93BB-4361-85CC-9DC7EE22E844}" destId="{9D77A0D8-4825-44D1-A777-E5F7D7A9A0BE}" srcOrd="1" destOrd="0" presId="urn:microsoft.com/office/officeart/2005/8/layout/hierarchy1"/>
    <dgm:cxn modelId="{118106F7-D535-4DB6-AA68-3DFAE59CBA48}" type="presParOf" srcId="{9D77A0D8-4825-44D1-A777-E5F7D7A9A0BE}" destId="{D7BC7867-D52D-4EC9-891E-9E29D7D86F14}" srcOrd="0" destOrd="0" presId="urn:microsoft.com/office/officeart/2005/8/layout/hierarchy1"/>
    <dgm:cxn modelId="{36B5B24B-E8D7-4282-945B-D311487080C0}" type="presParOf" srcId="{D7BC7867-D52D-4EC9-891E-9E29D7D86F14}" destId="{4C2B8886-13F9-4978-AD36-096D2B94A886}" srcOrd="0" destOrd="0" presId="urn:microsoft.com/office/officeart/2005/8/layout/hierarchy1"/>
    <dgm:cxn modelId="{BAEB865D-7F46-4A3B-8FE6-9FDBDD89C8D7}" type="presParOf" srcId="{D7BC7867-D52D-4EC9-891E-9E29D7D86F14}" destId="{4DE86610-CDE1-41CC-B13C-15F95BA64A7D}" srcOrd="1" destOrd="0" presId="urn:microsoft.com/office/officeart/2005/8/layout/hierarchy1"/>
    <dgm:cxn modelId="{00B1167D-F10F-4D9E-B559-7823841C9B96}" type="presParOf" srcId="{9D77A0D8-4825-44D1-A777-E5F7D7A9A0BE}" destId="{0BA5B47C-9936-40F6-AD41-7F4862A3A5DE}" srcOrd="1" destOrd="0" presId="urn:microsoft.com/office/officeart/2005/8/layout/hierarchy1"/>
    <dgm:cxn modelId="{759DF39E-5576-4221-BB7B-B285D7242A56}" type="presParOf" srcId="{C5522853-93BB-4361-85CC-9DC7EE22E844}" destId="{D3EE2175-757D-420C-AC46-CA39966764B1}" srcOrd="2" destOrd="0" presId="urn:microsoft.com/office/officeart/2005/8/layout/hierarchy1"/>
    <dgm:cxn modelId="{B956E1E5-E50C-4710-A78C-832B583E457F}" type="presParOf" srcId="{C5522853-93BB-4361-85CC-9DC7EE22E844}" destId="{6AAA00BA-9C51-4BF2-A9EF-D33AB2E46DF2}" srcOrd="3" destOrd="0" presId="urn:microsoft.com/office/officeart/2005/8/layout/hierarchy1"/>
    <dgm:cxn modelId="{80C7D9B2-88C4-41D2-8C73-EF57C59C329C}" type="presParOf" srcId="{6AAA00BA-9C51-4BF2-A9EF-D33AB2E46DF2}" destId="{B16456EC-6B97-4B9B-8F52-D00210E310A1}" srcOrd="0" destOrd="0" presId="urn:microsoft.com/office/officeart/2005/8/layout/hierarchy1"/>
    <dgm:cxn modelId="{0516A2BA-ECA4-4B8D-9B4B-C7B21AF41B8C}" type="presParOf" srcId="{B16456EC-6B97-4B9B-8F52-D00210E310A1}" destId="{672D4119-C48C-4FF0-BCD3-3304D9C03B21}" srcOrd="0" destOrd="0" presId="urn:microsoft.com/office/officeart/2005/8/layout/hierarchy1"/>
    <dgm:cxn modelId="{C77B1C79-7EB4-4551-824C-F14CC9A38696}" type="presParOf" srcId="{B16456EC-6B97-4B9B-8F52-D00210E310A1}" destId="{510CE3B3-C54B-447B-83CD-71AE6F00ED8C}" srcOrd="1" destOrd="0" presId="urn:microsoft.com/office/officeart/2005/8/layout/hierarchy1"/>
    <dgm:cxn modelId="{DA23E2D7-A400-4D90-9946-D0FFA534EF14}" type="presParOf" srcId="{6AAA00BA-9C51-4BF2-A9EF-D33AB2E46DF2}" destId="{851192B0-733E-4B99-B92C-F7B5E01537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802AF7-5208-410C-B95C-10EF7BF1850E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65E64BCA-749C-431F-8CFF-3B30F11B809A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1 группа: с точки зрения учащихся</a:t>
          </a:r>
          <a:endParaRPr lang="ru-RU">
            <a:solidFill>
              <a:schemeClr val="tx1"/>
            </a:solidFill>
          </a:endParaRPr>
        </a:p>
      </dgm:t>
    </dgm:pt>
    <dgm:pt modelId="{928E7E27-E33E-4BEB-B8D6-D1BF59DD8FE6}" type="parTrans" cxnId="{929D4D4C-480A-4BE5-A11F-F371EF6CCF7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38FC71-3D6B-43F3-8B70-030147F26238}" type="sibTrans" cxnId="{929D4D4C-480A-4BE5-A11F-F371EF6CCF7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648FD39-8CAC-4A74-BC70-FA7538A53F5C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2 группа: с точки зрения учителя</a:t>
          </a:r>
          <a:endParaRPr lang="ru-RU" dirty="0">
            <a:solidFill>
              <a:schemeClr val="tx1"/>
            </a:solidFill>
          </a:endParaRPr>
        </a:p>
      </dgm:t>
    </dgm:pt>
    <dgm:pt modelId="{7C5F9C55-F855-4955-8CFF-CF9397A67DB7}" type="parTrans" cxnId="{EC75AB4E-D00F-4A84-B86B-75F2EDC9BE7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2F15E6D-8AFB-4615-80B9-867EF750B7CF}" type="sibTrans" cxnId="{EC75AB4E-D00F-4A84-B86B-75F2EDC9BE7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2E06B96-9FE9-4EE4-9FBF-D4D389393D07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3 группа: с точки зрения родителей</a:t>
          </a:r>
          <a:endParaRPr lang="ru-RU">
            <a:solidFill>
              <a:schemeClr val="tx1"/>
            </a:solidFill>
          </a:endParaRPr>
        </a:p>
      </dgm:t>
    </dgm:pt>
    <dgm:pt modelId="{79404F40-76A5-458F-B546-3BEA924373D7}" type="parTrans" cxnId="{6626F514-EE3E-4D36-A467-C3FF25568BB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E3C54A-D577-4BD3-B133-B5E27DDD2E31}" type="sibTrans" cxnId="{6626F514-EE3E-4D36-A467-C3FF25568BB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3673E71-695C-40A4-9AC8-EECFABA08059}" type="pres">
      <dgm:prSet presAssocID="{A7802AF7-5208-410C-B95C-10EF7BF1850E}" presName="cycle" presStyleCnt="0">
        <dgm:presLayoutVars>
          <dgm:dir/>
          <dgm:resizeHandles val="exact"/>
        </dgm:presLayoutVars>
      </dgm:prSet>
      <dgm:spPr/>
    </dgm:pt>
    <dgm:pt modelId="{D49C89F7-38BF-4B4C-8910-4277EB46B367}" type="pres">
      <dgm:prSet presAssocID="{65E64BCA-749C-431F-8CFF-3B30F11B809A}" presName="node" presStyleLbl="node1" presStyleIdx="0" presStyleCnt="3">
        <dgm:presLayoutVars>
          <dgm:bulletEnabled val="1"/>
        </dgm:presLayoutVars>
      </dgm:prSet>
      <dgm:spPr/>
    </dgm:pt>
    <dgm:pt modelId="{82B52278-5B04-4D35-96C6-140D4950F11A}" type="pres">
      <dgm:prSet presAssocID="{C838FC71-3D6B-43F3-8B70-030147F26238}" presName="sibTrans" presStyleLbl="sibTrans2D1" presStyleIdx="0" presStyleCnt="3"/>
      <dgm:spPr/>
    </dgm:pt>
    <dgm:pt modelId="{A0BDBE0C-319B-43C3-B1E1-833DC0D1DD80}" type="pres">
      <dgm:prSet presAssocID="{C838FC71-3D6B-43F3-8B70-030147F26238}" presName="connectorText" presStyleLbl="sibTrans2D1" presStyleIdx="0" presStyleCnt="3"/>
      <dgm:spPr/>
    </dgm:pt>
    <dgm:pt modelId="{AD9DB2C5-CEC4-4795-AE61-18959424F293}" type="pres">
      <dgm:prSet presAssocID="{8648FD39-8CAC-4A74-BC70-FA7538A53F5C}" presName="node" presStyleLbl="node1" presStyleIdx="1" presStyleCnt="3">
        <dgm:presLayoutVars>
          <dgm:bulletEnabled val="1"/>
        </dgm:presLayoutVars>
      </dgm:prSet>
      <dgm:spPr/>
    </dgm:pt>
    <dgm:pt modelId="{E6830A8D-B9AD-4A52-8E25-BC2044B1218E}" type="pres">
      <dgm:prSet presAssocID="{42F15E6D-8AFB-4615-80B9-867EF750B7CF}" presName="sibTrans" presStyleLbl="sibTrans2D1" presStyleIdx="1" presStyleCnt="3"/>
      <dgm:spPr/>
    </dgm:pt>
    <dgm:pt modelId="{48A2FA03-DA9A-49F8-8E21-D214940D34D8}" type="pres">
      <dgm:prSet presAssocID="{42F15E6D-8AFB-4615-80B9-867EF750B7CF}" presName="connectorText" presStyleLbl="sibTrans2D1" presStyleIdx="1" presStyleCnt="3"/>
      <dgm:spPr/>
    </dgm:pt>
    <dgm:pt modelId="{869104D4-A72A-4B52-AC8F-20A393D6FDF4}" type="pres">
      <dgm:prSet presAssocID="{E2E06B96-9FE9-4EE4-9FBF-D4D389393D07}" presName="node" presStyleLbl="node1" presStyleIdx="2" presStyleCnt="3">
        <dgm:presLayoutVars>
          <dgm:bulletEnabled val="1"/>
        </dgm:presLayoutVars>
      </dgm:prSet>
      <dgm:spPr/>
    </dgm:pt>
    <dgm:pt modelId="{69529370-1C4B-428A-A4A3-330BACB466A7}" type="pres">
      <dgm:prSet presAssocID="{C0E3C54A-D577-4BD3-B133-B5E27DDD2E31}" presName="sibTrans" presStyleLbl="sibTrans2D1" presStyleIdx="2" presStyleCnt="3"/>
      <dgm:spPr/>
    </dgm:pt>
    <dgm:pt modelId="{98A86856-CEB1-47C7-8F34-4E10DBB3C836}" type="pres">
      <dgm:prSet presAssocID="{C0E3C54A-D577-4BD3-B133-B5E27DDD2E31}" presName="connectorText" presStyleLbl="sibTrans2D1" presStyleIdx="2" presStyleCnt="3"/>
      <dgm:spPr/>
    </dgm:pt>
  </dgm:ptLst>
  <dgm:cxnLst>
    <dgm:cxn modelId="{01745135-C6C8-42C8-A67B-F4FFF900E7BD}" type="presOf" srcId="{C838FC71-3D6B-43F3-8B70-030147F26238}" destId="{82B52278-5B04-4D35-96C6-140D4950F11A}" srcOrd="0" destOrd="0" presId="urn:microsoft.com/office/officeart/2005/8/layout/cycle2"/>
    <dgm:cxn modelId="{BED24A6A-FA06-4C5F-995B-DA6B40CC6D26}" type="presOf" srcId="{E2E06B96-9FE9-4EE4-9FBF-D4D389393D07}" destId="{869104D4-A72A-4B52-AC8F-20A393D6FDF4}" srcOrd="0" destOrd="0" presId="urn:microsoft.com/office/officeart/2005/8/layout/cycle2"/>
    <dgm:cxn modelId="{36F6EEED-C880-4ACB-A664-897821AC15E3}" type="presOf" srcId="{C838FC71-3D6B-43F3-8B70-030147F26238}" destId="{A0BDBE0C-319B-43C3-B1E1-833DC0D1DD80}" srcOrd="1" destOrd="0" presId="urn:microsoft.com/office/officeart/2005/8/layout/cycle2"/>
    <dgm:cxn modelId="{929D4D4C-480A-4BE5-A11F-F371EF6CCF72}" srcId="{A7802AF7-5208-410C-B95C-10EF7BF1850E}" destId="{65E64BCA-749C-431F-8CFF-3B30F11B809A}" srcOrd="0" destOrd="0" parTransId="{928E7E27-E33E-4BEB-B8D6-D1BF59DD8FE6}" sibTransId="{C838FC71-3D6B-43F3-8B70-030147F26238}"/>
    <dgm:cxn modelId="{F7E283F3-BF35-473D-A915-9FE5160DCE3D}" type="presOf" srcId="{C0E3C54A-D577-4BD3-B133-B5E27DDD2E31}" destId="{69529370-1C4B-428A-A4A3-330BACB466A7}" srcOrd="0" destOrd="0" presId="urn:microsoft.com/office/officeart/2005/8/layout/cycle2"/>
    <dgm:cxn modelId="{6626F514-EE3E-4D36-A467-C3FF25568BB1}" srcId="{A7802AF7-5208-410C-B95C-10EF7BF1850E}" destId="{E2E06B96-9FE9-4EE4-9FBF-D4D389393D07}" srcOrd="2" destOrd="0" parTransId="{79404F40-76A5-458F-B546-3BEA924373D7}" sibTransId="{C0E3C54A-D577-4BD3-B133-B5E27DDD2E31}"/>
    <dgm:cxn modelId="{CE1092E3-6945-4AC7-8229-118F1868C8C1}" type="presOf" srcId="{65E64BCA-749C-431F-8CFF-3B30F11B809A}" destId="{D49C89F7-38BF-4B4C-8910-4277EB46B367}" srcOrd="0" destOrd="0" presId="urn:microsoft.com/office/officeart/2005/8/layout/cycle2"/>
    <dgm:cxn modelId="{0048EF2E-CBD9-4487-B0D3-9031563C665E}" type="presOf" srcId="{C0E3C54A-D577-4BD3-B133-B5E27DDD2E31}" destId="{98A86856-CEB1-47C7-8F34-4E10DBB3C836}" srcOrd="1" destOrd="0" presId="urn:microsoft.com/office/officeart/2005/8/layout/cycle2"/>
    <dgm:cxn modelId="{E9B2C59E-8B12-48E7-9F72-B447AED4DBE6}" type="presOf" srcId="{8648FD39-8CAC-4A74-BC70-FA7538A53F5C}" destId="{AD9DB2C5-CEC4-4795-AE61-18959424F293}" srcOrd="0" destOrd="0" presId="urn:microsoft.com/office/officeart/2005/8/layout/cycle2"/>
    <dgm:cxn modelId="{45405AA3-21CE-406C-BDF6-1D494F7471A8}" type="presOf" srcId="{42F15E6D-8AFB-4615-80B9-867EF750B7CF}" destId="{48A2FA03-DA9A-49F8-8E21-D214940D34D8}" srcOrd="1" destOrd="0" presId="urn:microsoft.com/office/officeart/2005/8/layout/cycle2"/>
    <dgm:cxn modelId="{E6F9FA81-8338-49B8-BD4A-03E75E5796CB}" type="presOf" srcId="{42F15E6D-8AFB-4615-80B9-867EF750B7CF}" destId="{E6830A8D-B9AD-4A52-8E25-BC2044B1218E}" srcOrd="0" destOrd="0" presId="urn:microsoft.com/office/officeart/2005/8/layout/cycle2"/>
    <dgm:cxn modelId="{EC75AB4E-D00F-4A84-B86B-75F2EDC9BE75}" srcId="{A7802AF7-5208-410C-B95C-10EF7BF1850E}" destId="{8648FD39-8CAC-4A74-BC70-FA7538A53F5C}" srcOrd="1" destOrd="0" parTransId="{7C5F9C55-F855-4955-8CFF-CF9397A67DB7}" sibTransId="{42F15E6D-8AFB-4615-80B9-867EF750B7CF}"/>
    <dgm:cxn modelId="{66702A10-EEDE-4810-AE08-E93ED1F8E7B9}" type="presOf" srcId="{A7802AF7-5208-410C-B95C-10EF7BF1850E}" destId="{63673E71-695C-40A4-9AC8-EECFABA08059}" srcOrd="0" destOrd="0" presId="urn:microsoft.com/office/officeart/2005/8/layout/cycle2"/>
    <dgm:cxn modelId="{A2B3D978-45D5-496D-B079-43B688232377}" type="presParOf" srcId="{63673E71-695C-40A4-9AC8-EECFABA08059}" destId="{D49C89F7-38BF-4B4C-8910-4277EB46B367}" srcOrd="0" destOrd="0" presId="urn:microsoft.com/office/officeart/2005/8/layout/cycle2"/>
    <dgm:cxn modelId="{0460D106-9945-41B8-BD23-D03DE4B54A0F}" type="presParOf" srcId="{63673E71-695C-40A4-9AC8-EECFABA08059}" destId="{82B52278-5B04-4D35-96C6-140D4950F11A}" srcOrd="1" destOrd="0" presId="urn:microsoft.com/office/officeart/2005/8/layout/cycle2"/>
    <dgm:cxn modelId="{E70376E3-03F5-4109-882D-06F53DC548EB}" type="presParOf" srcId="{82B52278-5B04-4D35-96C6-140D4950F11A}" destId="{A0BDBE0C-319B-43C3-B1E1-833DC0D1DD80}" srcOrd="0" destOrd="0" presId="urn:microsoft.com/office/officeart/2005/8/layout/cycle2"/>
    <dgm:cxn modelId="{EC6CE77C-32B7-4E2F-BE59-15CCCDB26983}" type="presParOf" srcId="{63673E71-695C-40A4-9AC8-EECFABA08059}" destId="{AD9DB2C5-CEC4-4795-AE61-18959424F293}" srcOrd="2" destOrd="0" presId="urn:microsoft.com/office/officeart/2005/8/layout/cycle2"/>
    <dgm:cxn modelId="{0FE5BAB9-7C05-44D7-96D5-96B9F9D740B5}" type="presParOf" srcId="{63673E71-695C-40A4-9AC8-EECFABA08059}" destId="{E6830A8D-B9AD-4A52-8E25-BC2044B1218E}" srcOrd="3" destOrd="0" presId="urn:microsoft.com/office/officeart/2005/8/layout/cycle2"/>
    <dgm:cxn modelId="{ABAFFBAB-9F8D-4C8E-B699-A23D04D6617B}" type="presParOf" srcId="{E6830A8D-B9AD-4A52-8E25-BC2044B1218E}" destId="{48A2FA03-DA9A-49F8-8E21-D214940D34D8}" srcOrd="0" destOrd="0" presId="urn:microsoft.com/office/officeart/2005/8/layout/cycle2"/>
    <dgm:cxn modelId="{2521CFA3-5229-4D06-8385-BEEB4B61C985}" type="presParOf" srcId="{63673E71-695C-40A4-9AC8-EECFABA08059}" destId="{869104D4-A72A-4B52-AC8F-20A393D6FDF4}" srcOrd="4" destOrd="0" presId="urn:microsoft.com/office/officeart/2005/8/layout/cycle2"/>
    <dgm:cxn modelId="{2D1D947F-4452-41B1-9092-628A02D6FF0B}" type="presParOf" srcId="{63673E71-695C-40A4-9AC8-EECFABA08059}" destId="{69529370-1C4B-428A-A4A3-330BACB466A7}" srcOrd="5" destOrd="0" presId="urn:microsoft.com/office/officeart/2005/8/layout/cycle2"/>
    <dgm:cxn modelId="{E6DAE1EE-D7CE-4885-9134-4BC003221650}" type="presParOf" srcId="{69529370-1C4B-428A-A4A3-330BACB466A7}" destId="{98A86856-CEB1-47C7-8F34-4E10DBB3C83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FF7936-DD02-431B-84A0-95E44082BB23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85E951D-626D-42C8-B2D6-B1E38C9F92C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Лидеры в образование</a:t>
          </a:r>
          <a:endParaRPr lang="ru-RU" dirty="0">
            <a:solidFill>
              <a:schemeClr val="tx1"/>
            </a:solidFill>
          </a:endParaRPr>
        </a:p>
      </dgm:t>
    </dgm:pt>
    <dgm:pt modelId="{64DAAB08-8B0F-4533-9FB1-2CF16BB164A9}" type="parTrans" cxnId="{5E87F97B-F233-4219-BA22-AF23F87DD6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A8B4EDB-5EF5-4D64-82DE-D3DF65A162C4}" type="sibTrans" cxnId="{5E87F97B-F233-4219-BA22-AF23F87DD6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EBB13CC-8704-4EDF-882E-9F4104667E70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Сингапур, Англия, Германия, Канада, Австралия, Нидерланды и др.</a:t>
          </a:r>
          <a:endParaRPr lang="ru-RU" sz="2400" dirty="0">
            <a:solidFill>
              <a:schemeClr val="tx1"/>
            </a:solidFill>
          </a:endParaRPr>
        </a:p>
      </dgm:t>
    </dgm:pt>
    <dgm:pt modelId="{2F773543-AE3F-4F4D-B3BA-D899099EBACC}" type="parTrans" cxnId="{579D7E3A-5560-4F2F-9766-B448705AE60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1780DF6-3449-4FBE-8FC3-D43112285B4F}" type="sibTrans" cxnId="{579D7E3A-5560-4F2F-9766-B448705AE60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2795755-88DD-497D-99FF-48EC756EFF9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Результаты</a:t>
          </a:r>
          <a:endParaRPr lang="ru-RU" dirty="0">
            <a:solidFill>
              <a:schemeClr val="tx1"/>
            </a:solidFill>
          </a:endParaRPr>
        </a:p>
      </dgm:t>
    </dgm:pt>
    <dgm:pt modelId="{8FA0D179-D92C-44C5-80CC-BBEB79AF2C47}" type="parTrans" cxnId="{5A32C3C9-45FC-4719-9A8E-5EED875846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5198D6-1E66-43EB-94E5-8F1711096FF3}" type="sibTrans" cxnId="{5A32C3C9-45FC-4719-9A8E-5EED875846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D37B837-4D0A-46C1-BBBB-28A4993151F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Развитие навыков </a:t>
          </a:r>
          <a:r>
            <a:rPr lang="en-US" dirty="0" smtClean="0">
              <a:solidFill>
                <a:schemeClr val="tx1"/>
              </a:solidFill>
            </a:rPr>
            <a:t>XXI </a:t>
          </a:r>
          <a:r>
            <a:rPr lang="ru-RU" dirty="0" smtClean="0">
              <a:solidFill>
                <a:schemeClr val="tx1"/>
              </a:solidFill>
            </a:rPr>
            <a:t>века: критического мышления, коммуникации, решения проблем, работы в команде, самоорганизации и саморегуляции. </a:t>
          </a:r>
          <a:endParaRPr lang="ru-RU" dirty="0">
            <a:solidFill>
              <a:schemeClr val="tx1"/>
            </a:solidFill>
          </a:endParaRPr>
        </a:p>
      </dgm:t>
    </dgm:pt>
    <dgm:pt modelId="{450CEF33-26DF-47E5-B26C-55EA32F94235}" type="parTrans" cxnId="{48778286-6543-4001-B2B1-06463807841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1131E0-D067-4865-BD80-91AB46EC2ECD}" type="sibTrans" cxnId="{48778286-6543-4001-B2B1-06463807841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6F2697-EB23-43BA-974F-C0ACE61AEA6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Достижения</a:t>
          </a:r>
          <a:endParaRPr lang="ru-RU" dirty="0">
            <a:solidFill>
              <a:schemeClr val="tx1"/>
            </a:solidFill>
          </a:endParaRPr>
        </a:p>
      </dgm:t>
    </dgm:pt>
    <dgm:pt modelId="{26A2CC5B-9FF7-468C-802D-1EEA93A18FD1}" type="parTrans" cxnId="{55E5BACF-7E1C-4E8B-B4D3-55C67AF852F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C93FAAB-9374-45DE-B973-5BB860D8D63E}" type="sibTrans" cxnId="{55E5BACF-7E1C-4E8B-B4D3-55C67AF852F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7AC074-7175-4429-B3A1-8D4F80ECE97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Высокие результаты теста </a:t>
          </a:r>
          <a:r>
            <a:rPr lang="ru-RU" b="0" i="0" dirty="0" smtClean="0">
              <a:solidFill>
                <a:schemeClr val="tx1"/>
              </a:solidFill>
            </a:rPr>
            <a:t>школьников </a:t>
          </a:r>
          <a:r>
            <a:rPr lang="ru-RU" dirty="0" smtClean="0">
              <a:solidFill>
                <a:schemeClr val="tx1"/>
              </a:solidFill>
            </a:rPr>
            <a:t>на </a:t>
          </a:r>
          <a:r>
            <a:rPr lang="ru-RU" b="0" i="0" dirty="0" smtClean="0">
              <a:solidFill>
                <a:schemeClr val="tx1"/>
              </a:solidFill>
            </a:rPr>
            <a:t>грамотность и умения применять знания на практике </a:t>
          </a:r>
          <a:r>
            <a:rPr lang="ru-RU" dirty="0" smtClean="0">
              <a:solidFill>
                <a:schemeClr val="tx1"/>
              </a:solidFill>
            </a:rPr>
            <a:t>международного исследования PISA</a:t>
          </a:r>
          <a:endParaRPr lang="ru-RU" dirty="0">
            <a:solidFill>
              <a:schemeClr val="tx1"/>
            </a:solidFill>
          </a:endParaRPr>
        </a:p>
      </dgm:t>
    </dgm:pt>
    <dgm:pt modelId="{62DAD479-D8DD-49D5-A911-0BB4E32322ED}" type="parTrans" cxnId="{98A77478-259E-4381-84AD-36BA226E281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98DC02D-516C-44EA-811E-EB2FA5981E78}" type="sibTrans" cxnId="{98A77478-259E-4381-84AD-36BA226E281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53CCA5B-CFEA-4A03-AC3E-87F28A176841}" type="pres">
      <dgm:prSet presAssocID="{ADFF7936-DD02-431B-84A0-95E44082BB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E980A7-6CAC-4938-9A0B-E00899DF01D9}" type="pres">
      <dgm:prSet presAssocID="{ADFF7936-DD02-431B-84A0-95E44082BB23}" presName="tSp" presStyleCnt="0"/>
      <dgm:spPr/>
    </dgm:pt>
    <dgm:pt modelId="{1C6613AD-134C-46C9-A1D2-E4D472939984}" type="pres">
      <dgm:prSet presAssocID="{ADFF7936-DD02-431B-84A0-95E44082BB23}" presName="bSp" presStyleCnt="0"/>
      <dgm:spPr/>
    </dgm:pt>
    <dgm:pt modelId="{0D4F0023-47E5-4B32-AD80-07BF05582CC7}" type="pres">
      <dgm:prSet presAssocID="{ADFF7936-DD02-431B-84A0-95E44082BB23}" presName="process" presStyleCnt="0"/>
      <dgm:spPr/>
    </dgm:pt>
    <dgm:pt modelId="{0672FEC3-19B2-4223-A927-5A871D64A69D}" type="pres">
      <dgm:prSet presAssocID="{E85E951D-626D-42C8-B2D6-B1E38C9F92CD}" presName="composite1" presStyleCnt="0"/>
      <dgm:spPr/>
    </dgm:pt>
    <dgm:pt modelId="{E0C64EE2-8646-4CC7-830B-9DE560317244}" type="pres">
      <dgm:prSet presAssocID="{E85E951D-626D-42C8-B2D6-B1E38C9F92CD}" presName="dummyNode1" presStyleLbl="node1" presStyleIdx="0" presStyleCnt="3"/>
      <dgm:spPr/>
    </dgm:pt>
    <dgm:pt modelId="{D8C44515-0242-4B37-9587-30F2A35ED4C2}" type="pres">
      <dgm:prSet presAssocID="{E85E951D-626D-42C8-B2D6-B1E38C9F92C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7120F-FDCF-4E60-9E84-6766192F443E}" type="pres">
      <dgm:prSet presAssocID="{E85E951D-626D-42C8-B2D6-B1E38C9F92C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CF6B5-B9F0-4BBD-B6C9-88EAB5DA4A88}" type="pres">
      <dgm:prSet presAssocID="{E85E951D-626D-42C8-B2D6-B1E38C9F92C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77BEF-2CDE-41B3-BF20-42E981975A0E}" type="pres">
      <dgm:prSet presAssocID="{E85E951D-626D-42C8-B2D6-B1E38C9F92CD}" presName="connSite1" presStyleCnt="0"/>
      <dgm:spPr/>
    </dgm:pt>
    <dgm:pt modelId="{C8D5B3EB-D1AE-4D56-9241-5DE986950D09}" type="pres">
      <dgm:prSet presAssocID="{CA8B4EDB-5EF5-4D64-82DE-D3DF65A162C4}" presName="Name9" presStyleLbl="sibTrans2D1" presStyleIdx="0" presStyleCnt="2"/>
      <dgm:spPr/>
      <dgm:t>
        <a:bodyPr/>
        <a:lstStyle/>
        <a:p>
          <a:endParaRPr lang="ru-RU"/>
        </a:p>
      </dgm:t>
    </dgm:pt>
    <dgm:pt modelId="{44C98C5A-0A00-4214-B945-F85FB1578BCD}" type="pres">
      <dgm:prSet presAssocID="{42795755-88DD-497D-99FF-48EC756EFF92}" presName="composite2" presStyleCnt="0"/>
      <dgm:spPr/>
    </dgm:pt>
    <dgm:pt modelId="{422C019E-8451-4E9B-9A83-D817BA2DA260}" type="pres">
      <dgm:prSet presAssocID="{42795755-88DD-497D-99FF-48EC756EFF92}" presName="dummyNode2" presStyleLbl="node1" presStyleIdx="0" presStyleCnt="3"/>
      <dgm:spPr/>
    </dgm:pt>
    <dgm:pt modelId="{7D2128C0-CC99-4C05-B32A-4DD65A56C95C}" type="pres">
      <dgm:prSet presAssocID="{42795755-88DD-497D-99FF-48EC756EFF92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AA081-F757-450E-A56E-7E7371EE8EE9}" type="pres">
      <dgm:prSet presAssocID="{42795755-88DD-497D-99FF-48EC756EFF9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DE40F-F634-4E59-8E79-8708F934512E}" type="pres">
      <dgm:prSet presAssocID="{42795755-88DD-497D-99FF-48EC756EFF92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7EB63-D62D-4664-BA4D-A461656564A8}" type="pres">
      <dgm:prSet presAssocID="{42795755-88DD-497D-99FF-48EC756EFF92}" presName="connSite2" presStyleCnt="0"/>
      <dgm:spPr/>
    </dgm:pt>
    <dgm:pt modelId="{33D982CC-FA78-4285-9A52-6C868FE63E70}" type="pres">
      <dgm:prSet presAssocID="{DA5198D6-1E66-43EB-94E5-8F1711096FF3}" presName="Name18" presStyleLbl="sibTrans2D1" presStyleIdx="1" presStyleCnt="2"/>
      <dgm:spPr/>
      <dgm:t>
        <a:bodyPr/>
        <a:lstStyle/>
        <a:p>
          <a:endParaRPr lang="ru-RU"/>
        </a:p>
      </dgm:t>
    </dgm:pt>
    <dgm:pt modelId="{CB1A60AC-3500-4997-A7A6-45793094A5C0}" type="pres">
      <dgm:prSet presAssocID="{1D6F2697-EB23-43BA-974F-C0ACE61AEA69}" presName="composite1" presStyleCnt="0"/>
      <dgm:spPr/>
    </dgm:pt>
    <dgm:pt modelId="{659C5D52-036F-4ACF-911A-9F632C6C78F5}" type="pres">
      <dgm:prSet presAssocID="{1D6F2697-EB23-43BA-974F-C0ACE61AEA69}" presName="dummyNode1" presStyleLbl="node1" presStyleIdx="1" presStyleCnt="3"/>
      <dgm:spPr/>
    </dgm:pt>
    <dgm:pt modelId="{3F8963C3-4E75-494A-A4D1-56EE0472F036}" type="pres">
      <dgm:prSet presAssocID="{1D6F2697-EB23-43BA-974F-C0ACE61AEA6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00CC1-6A69-433F-A60B-28646BABD975}" type="pres">
      <dgm:prSet presAssocID="{1D6F2697-EB23-43BA-974F-C0ACE61AEA6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6033A-67FB-49B1-8F4D-2D76BC88456A}" type="pres">
      <dgm:prSet presAssocID="{1D6F2697-EB23-43BA-974F-C0ACE61AEA6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BFA85-38E0-4666-AD56-D7427492DD57}" type="pres">
      <dgm:prSet presAssocID="{1D6F2697-EB23-43BA-974F-C0ACE61AEA69}" presName="connSite1" presStyleCnt="0"/>
      <dgm:spPr/>
    </dgm:pt>
  </dgm:ptLst>
  <dgm:cxnLst>
    <dgm:cxn modelId="{5E87F97B-F233-4219-BA22-AF23F87DD6C2}" srcId="{ADFF7936-DD02-431B-84A0-95E44082BB23}" destId="{E85E951D-626D-42C8-B2D6-B1E38C9F92CD}" srcOrd="0" destOrd="0" parTransId="{64DAAB08-8B0F-4533-9FB1-2CF16BB164A9}" sibTransId="{CA8B4EDB-5EF5-4D64-82DE-D3DF65A162C4}"/>
    <dgm:cxn modelId="{B02AEE18-0675-4C3C-A601-78DD5C1FAF24}" type="presOf" srcId="{B97AC074-7175-4429-B3A1-8D4F80ECE976}" destId="{F7B00CC1-6A69-433F-A60B-28646BABD975}" srcOrd="1" destOrd="0" presId="urn:microsoft.com/office/officeart/2005/8/layout/hProcess4"/>
    <dgm:cxn modelId="{9D52737C-7623-441F-A001-27911A80BC81}" type="presOf" srcId="{B97AC074-7175-4429-B3A1-8D4F80ECE976}" destId="{3F8963C3-4E75-494A-A4D1-56EE0472F036}" srcOrd="0" destOrd="0" presId="urn:microsoft.com/office/officeart/2005/8/layout/hProcess4"/>
    <dgm:cxn modelId="{98A77478-259E-4381-84AD-36BA226E2819}" srcId="{1D6F2697-EB23-43BA-974F-C0ACE61AEA69}" destId="{B97AC074-7175-4429-B3A1-8D4F80ECE976}" srcOrd="0" destOrd="0" parTransId="{62DAD479-D8DD-49D5-A911-0BB4E32322ED}" sibTransId="{298DC02D-516C-44EA-811E-EB2FA5981E78}"/>
    <dgm:cxn modelId="{EF6CB801-0694-4106-98CC-6FB1641FBABE}" type="presOf" srcId="{1D6F2697-EB23-43BA-974F-C0ACE61AEA69}" destId="{EEA6033A-67FB-49B1-8F4D-2D76BC88456A}" srcOrd="0" destOrd="0" presId="urn:microsoft.com/office/officeart/2005/8/layout/hProcess4"/>
    <dgm:cxn modelId="{08C89C83-9CD6-4325-91D0-A698B56DCC1D}" type="presOf" srcId="{CA8B4EDB-5EF5-4D64-82DE-D3DF65A162C4}" destId="{C8D5B3EB-D1AE-4D56-9241-5DE986950D09}" srcOrd="0" destOrd="0" presId="urn:microsoft.com/office/officeart/2005/8/layout/hProcess4"/>
    <dgm:cxn modelId="{35D9A358-669E-4220-A9D0-9790CC6706D6}" type="presOf" srcId="{AEBB13CC-8704-4EDF-882E-9F4104667E70}" destId="{D8C44515-0242-4B37-9587-30F2A35ED4C2}" srcOrd="0" destOrd="0" presId="urn:microsoft.com/office/officeart/2005/8/layout/hProcess4"/>
    <dgm:cxn modelId="{48778286-6543-4001-B2B1-06463807841E}" srcId="{42795755-88DD-497D-99FF-48EC756EFF92}" destId="{4D37B837-4D0A-46C1-BBBB-28A4993151F6}" srcOrd="0" destOrd="0" parTransId="{450CEF33-26DF-47E5-B26C-55EA32F94235}" sibTransId="{8B1131E0-D067-4865-BD80-91AB46EC2ECD}"/>
    <dgm:cxn modelId="{73FBEF53-7A95-49E8-A974-F45510EC076B}" type="presOf" srcId="{E85E951D-626D-42C8-B2D6-B1E38C9F92CD}" destId="{254CF6B5-B9F0-4BBD-B6C9-88EAB5DA4A88}" srcOrd="0" destOrd="0" presId="urn:microsoft.com/office/officeart/2005/8/layout/hProcess4"/>
    <dgm:cxn modelId="{4CD27884-9B46-4363-B29C-D0DF6EE219D1}" type="presOf" srcId="{DA5198D6-1E66-43EB-94E5-8F1711096FF3}" destId="{33D982CC-FA78-4285-9A52-6C868FE63E70}" srcOrd="0" destOrd="0" presId="urn:microsoft.com/office/officeart/2005/8/layout/hProcess4"/>
    <dgm:cxn modelId="{21C97555-BF75-43CB-8AA6-B989A82345E5}" type="presOf" srcId="{ADFF7936-DD02-431B-84A0-95E44082BB23}" destId="{153CCA5B-CFEA-4A03-AC3E-87F28A176841}" srcOrd="0" destOrd="0" presId="urn:microsoft.com/office/officeart/2005/8/layout/hProcess4"/>
    <dgm:cxn modelId="{3234B115-D508-4A91-8B77-D956BD9E3266}" type="presOf" srcId="{4D37B837-4D0A-46C1-BBBB-28A4993151F6}" destId="{3FEAA081-F757-450E-A56E-7E7371EE8EE9}" srcOrd="1" destOrd="0" presId="urn:microsoft.com/office/officeart/2005/8/layout/hProcess4"/>
    <dgm:cxn modelId="{5A32C3C9-45FC-4719-9A8E-5EED875846CA}" srcId="{ADFF7936-DD02-431B-84A0-95E44082BB23}" destId="{42795755-88DD-497D-99FF-48EC756EFF92}" srcOrd="1" destOrd="0" parTransId="{8FA0D179-D92C-44C5-80CC-BBEB79AF2C47}" sibTransId="{DA5198D6-1E66-43EB-94E5-8F1711096FF3}"/>
    <dgm:cxn modelId="{1F69B749-D713-4BD1-B4E0-9FA79C73DC64}" type="presOf" srcId="{4D37B837-4D0A-46C1-BBBB-28A4993151F6}" destId="{7D2128C0-CC99-4C05-B32A-4DD65A56C95C}" srcOrd="0" destOrd="0" presId="urn:microsoft.com/office/officeart/2005/8/layout/hProcess4"/>
    <dgm:cxn modelId="{90296932-00BD-40F7-817E-81212795765C}" type="presOf" srcId="{42795755-88DD-497D-99FF-48EC756EFF92}" destId="{0ABDE40F-F634-4E59-8E79-8708F934512E}" srcOrd="0" destOrd="0" presId="urn:microsoft.com/office/officeart/2005/8/layout/hProcess4"/>
    <dgm:cxn modelId="{55E5BACF-7E1C-4E8B-B4D3-55C67AF852FD}" srcId="{ADFF7936-DD02-431B-84A0-95E44082BB23}" destId="{1D6F2697-EB23-43BA-974F-C0ACE61AEA69}" srcOrd="2" destOrd="0" parTransId="{26A2CC5B-9FF7-468C-802D-1EEA93A18FD1}" sibTransId="{BC93FAAB-9374-45DE-B973-5BB860D8D63E}"/>
    <dgm:cxn modelId="{579D7E3A-5560-4F2F-9766-B448705AE60B}" srcId="{E85E951D-626D-42C8-B2D6-B1E38C9F92CD}" destId="{AEBB13CC-8704-4EDF-882E-9F4104667E70}" srcOrd="0" destOrd="0" parTransId="{2F773543-AE3F-4F4D-B3BA-D899099EBACC}" sibTransId="{81780DF6-3449-4FBE-8FC3-D43112285B4F}"/>
    <dgm:cxn modelId="{9FE526EE-7898-4830-B596-B5C62A6695ED}" type="presOf" srcId="{AEBB13CC-8704-4EDF-882E-9F4104667E70}" destId="{2777120F-FDCF-4E60-9E84-6766192F443E}" srcOrd="1" destOrd="0" presId="urn:microsoft.com/office/officeart/2005/8/layout/hProcess4"/>
    <dgm:cxn modelId="{42F69235-6F99-45E1-B00E-6B935A4AE12F}" type="presParOf" srcId="{153CCA5B-CFEA-4A03-AC3E-87F28A176841}" destId="{7AE980A7-6CAC-4938-9A0B-E00899DF01D9}" srcOrd="0" destOrd="0" presId="urn:microsoft.com/office/officeart/2005/8/layout/hProcess4"/>
    <dgm:cxn modelId="{365D192A-4BD7-4A37-A726-41B5832D7136}" type="presParOf" srcId="{153CCA5B-CFEA-4A03-AC3E-87F28A176841}" destId="{1C6613AD-134C-46C9-A1D2-E4D472939984}" srcOrd="1" destOrd="0" presId="urn:microsoft.com/office/officeart/2005/8/layout/hProcess4"/>
    <dgm:cxn modelId="{E09683F8-7AA7-4922-9732-DF32A808A334}" type="presParOf" srcId="{153CCA5B-CFEA-4A03-AC3E-87F28A176841}" destId="{0D4F0023-47E5-4B32-AD80-07BF05582CC7}" srcOrd="2" destOrd="0" presId="urn:microsoft.com/office/officeart/2005/8/layout/hProcess4"/>
    <dgm:cxn modelId="{42C88338-6620-4C6D-808C-9C75318C2020}" type="presParOf" srcId="{0D4F0023-47E5-4B32-AD80-07BF05582CC7}" destId="{0672FEC3-19B2-4223-A927-5A871D64A69D}" srcOrd="0" destOrd="0" presId="urn:microsoft.com/office/officeart/2005/8/layout/hProcess4"/>
    <dgm:cxn modelId="{8693F5F2-99E6-48C3-A837-6BF2622A3914}" type="presParOf" srcId="{0672FEC3-19B2-4223-A927-5A871D64A69D}" destId="{E0C64EE2-8646-4CC7-830B-9DE560317244}" srcOrd="0" destOrd="0" presId="urn:microsoft.com/office/officeart/2005/8/layout/hProcess4"/>
    <dgm:cxn modelId="{6C4EAD4C-7222-4306-954D-C7E5EBB1394A}" type="presParOf" srcId="{0672FEC3-19B2-4223-A927-5A871D64A69D}" destId="{D8C44515-0242-4B37-9587-30F2A35ED4C2}" srcOrd="1" destOrd="0" presId="urn:microsoft.com/office/officeart/2005/8/layout/hProcess4"/>
    <dgm:cxn modelId="{61D4E59B-1DF3-4D61-86C5-0AC816491FBD}" type="presParOf" srcId="{0672FEC3-19B2-4223-A927-5A871D64A69D}" destId="{2777120F-FDCF-4E60-9E84-6766192F443E}" srcOrd="2" destOrd="0" presId="urn:microsoft.com/office/officeart/2005/8/layout/hProcess4"/>
    <dgm:cxn modelId="{0BAD9FBD-6CE7-43F8-86AC-9AA07A79872C}" type="presParOf" srcId="{0672FEC3-19B2-4223-A927-5A871D64A69D}" destId="{254CF6B5-B9F0-4BBD-B6C9-88EAB5DA4A88}" srcOrd="3" destOrd="0" presId="urn:microsoft.com/office/officeart/2005/8/layout/hProcess4"/>
    <dgm:cxn modelId="{CBD11006-0085-45DE-8DDA-B2C3024D6FB2}" type="presParOf" srcId="{0672FEC3-19B2-4223-A927-5A871D64A69D}" destId="{06777BEF-2CDE-41B3-BF20-42E981975A0E}" srcOrd="4" destOrd="0" presId="urn:microsoft.com/office/officeart/2005/8/layout/hProcess4"/>
    <dgm:cxn modelId="{633A08CC-F261-459F-B917-72AEE0A7C1B0}" type="presParOf" srcId="{0D4F0023-47E5-4B32-AD80-07BF05582CC7}" destId="{C8D5B3EB-D1AE-4D56-9241-5DE986950D09}" srcOrd="1" destOrd="0" presId="urn:microsoft.com/office/officeart/2005/8/layout/hProcess4"/>
    <dgm:cxn modelId="{1D9C857E-9C34-4196-88F4-6AF2C5577575}" type="presParOf" srcId="{0D4F0023-47E5-4B32-AD80-07BF05582CC7}" destId="{44C98C5A-0A00-4214-B945-F85FB1578BCD}" srcOrd="2" destOrd="0" presId="urn:microsoft.com/office/officeart/2005/8/layout/hProcess4"/>
    <dgm:cxn modelId="{6180B581-F91B-4433-AB41-C4BA6C9F2F69}" type="presParOf" srcId="{44C98C5A-0A00-4214-B945-F85FB1578BCD}" destId="{422C019E-8451-4E9B-9A83-D817BA2DA260}" srcOrd="0" destOrd="0" presId="urn:microsoft.com/office/officeart/2005/8/layout/hProcess4"/>
    <dgm:cxn modelId="{A37E1FCF-2602-415F-8159-AC7C6F8A8F7F}" type="presParOf" srcId="{44C98C5A-0A00-4214-B945-F85FB1578BCD}" destId="{7D2128C0-CC99-4C05-B32A-4DD65A56C95C}" srcOrd="1" destOrd="0" presId="urn:microsoft.com/office/officeart/2005/8/layout/hProcess4"/>
    <dgm:cxn modelId="{15CFA35C-9CA6-469E-9351-3C1666C1DBFA}" type="presParOf" srcId="{44C98C5A-0A00-4214-B945-F85FB1578BCD}" destId="{3FEAA081-F757-450E-A56E-7E7371EE8EE9}" srcOrd="2" destOrd="0" presId="urn:microsoft.com/office/officeart/2005/8/layout/hProcess4"/>
    <dgm:cxn modelId="{BC824183-28BE-40B3-91BF-B296FB3E2188}" type="presParOf" srcId="{44C98C5A-0A00-4214-B945-F85FB1578BCD}" destId="{0ABDE40F-F634-4E59-8E79-8708F934512E}" srcOrd="3" destOrd="0" presId="urn:microsoft.com/office/officeart/2005/8/layout/hProcess4"/>
    <dgm:cxn modelId="{27668D35-05A0-4B21-B085-5879D7FDCCE2}" type="presParOf" srcId="{44C98C5A-0A00-4214-B945-F85FB1578BCD}" destId="{8007EB63-D62D-4664-BA4D-A461656564A8}" srcOrd="4" destOrd="0" presId="urn:microsoft.com/office/officeart/2005/8/layout/hProcess4"/>
    <dgm:cxn modelId="{2FB9C71D-14A4-4B1A-A447-86D9A2429F39}" type="presParOf" srcId="{0D4F0023-47E5-4B32-AD80-07BF05582CC7}" destId="{33D982CC-FA78-4285-9A52-6C868FE63E70}" srcOrd="3" destOrd="0" presId="urn:microsoft.com/office/officeart/2005/8/layout/hProcess4"/>
    <dgm:cxn modelId="{14324881-B936-4D32-B483-1CE4869AAB57}" type="presParOf" srcId="{0D4F0023-47E5-4B32-AD80-07BF05582CC7}" destId="{CB1A60AC-3500-4997-A7A6-45793094A5C0}" srcOrd="4" destOrd="0" presId="urn:microsoft.com/office/officeart/2005/8/layout/hProcess4"/>
    <dgm:cxn modelId="{229DB5A1-178C-4BB5-971A-B45AED2E1DB4}" type="presParOf" srcId="{CB1A60AC-3500-4997-A7A6-45793094A5C0}" destId="{659C5D52-036F-4ACF-911A-9F632C6C78F5}" srcOrd="0" destOrd="0" presId="urn:microsoft.com/office/officeart/2005/8/layout/hProcess4"/>
    <dgm:cxn modelId="{999FFEBB-DCCC-4696-B30A-10AE1A312752}" type="presParOf" srcId="{CB1A60AC-3500-4997-A7A6-45793094A5C0}" destId="{3F8963C3-4E75-494A-A4D1-56EE0472F036}" srcOrd="1" destOrd="0" presId="urn:microsoft.com/office/officeart/2005/8/layout/hProcess4"/>
    <dgm:cxn modelId="{E963BE59-5218-45B7-9084-EDFB34FB60C2}" type="presParOf" srcId="{CB1A60AC-3500-4997-A7A6-45793094A5C0}" destId="{F7B00CC1-6A69-433F-A60B-28646BABD975}" srcOrd="2" destOrd="0" presId="urn:microsoft.com/office/officeart/2005/8/layout/hProcess4"/>
    <dgm:cxn modelId="{D6D2C384-A9EC-4584-AB18-10AB376313A4}" type="presParOf" srcId="{CB1A60AC-3500-4997-A7A6-45793094A5C0}" destId="{EEA6033A-67FB-49B1-8F4D-2D76BC88456A}" srcOrd="3" destOrd="0" presId="urn:microsoft.com/office/officeart/2005/8/layout/hProcess4"/>
    <dgm:cxn modelId="{B53E464B-8D80-40FE-854A-39068FBD20C1}" type="presParOf" srcId="{CB1A60AC-3500-4997-A7A6-45793094A5C0}" destId="{A5EBFA85-38E0-4666-AD56-D7427492DD5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F12EE3-08D3-4C26-AE6A-35B3DB0EA6F8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DEDCD01-0321-4843-88B6-BFD84AA9AB4B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Класс</a:t>
          </a:r>
          <a:endParaRPr lang="ru-RU" sz="3600" b="1" dirty="0">
            <a:solidFill>
              <a:schemeClr val="tx1"/>
            </a:solidFill>
          </a:endParaRPr>
        </a:p>
      </dgm:t>
    </dgm:pt>
    <dgm:pt modelId="{4B184446-3AA4-4130-80E6-FE4CB6A95DDB}" type="parTrans" cxnId="{949B6C43-695C-4702-B5AB-AEF9AC8C9ADF}">
      <dgm:prSet/>
      <dgm:spPr/>
      <dgm:t>
        <a:bodyPr/>
        <a:lstStyle/>
        <a:p>
          <a:endParaRPr lang="ru-RU" sz="3600" b="1"/>
        </a:p>
      </dgm:t>
    </dgm:pt>
    <dgm:pt modelId="{9B48B1DB-FFE2-40CC-9381-9A9674D8491E}" type="sibTrans" cxnId="{949B6C43-695C-4702-B5AB-AEF9AC8C9ADF}">
      <dgm:prSet/>
      <dgm:spPr/>
      <dgm:t>
        <a:bodyPr/>
        <a:lstStyle/>
        <a:p>
          <a:endParaRPr lang="ru-RU" sz="3600" b="1"/>
        </a:p>
      </dgm:t>
    </dgm:pt>
    <dgm:pt modelId="{FFE2C81F-185C-41B9-9676-2566221705A9}">
      <dgm:prSet phldrT="[Текст]" custT="1"/>
      <dgm:spPr/>
      <dgm:t>
        <a:bodyPr/>
        <a:lstStyle/>
        <a:p>
          <a:r>
            <a:rPr lang="ru-RU" sz="3600" b="1" dirty="0" smtClean="0"/>
            <a:t>9</a:t>
          </a:r>
          <a:endParaRPr lang="ru-RU" sz="3600" b="1" dirty="0"/>
        </a:p>
      </dgm:t>
    </dgm:pt>
    <dgm:pt modelId="{D831E946-10F4-4F6E-A232-15E23E2662B7}" type="parTrans" cxnId="{EACE4D2D-EC42-4A8F-87C8-39D3E5C9D05C}">
      <dgm:prSet/>
      <dgm:spPr/>
      <dgm:t>
        <a:bodyPr/>
        <a:lstStyle/>
        <a:p>
          <a:endParaRPr lang="ru-RU" sz="3600" b="1"/>
        </a:p>
      </dgm:t>
    </dgm:pt>
    <dgm:pt modelId="{E83939E9-C9D2-4BDE-9DA4-77B91B318DCC}" type="sibTrans" cxnId="{EACE4D2D-EC42-4A8F-87C8-39D3E5C9D05C}">
      <dgm:prSet/>
      <dgm:spPr/>
      <dgm:t>
        <a:bodyPr/>
        <a:lstStyle/>
        <a:p>
          <a:endParaRPr lang="ru-RU" sz="3600" b="1"/>
        </a:p>
      </dgm:t>
    </dgm:pt>
    <dgm:pt modelId="{9A20C4A6-FAC0-4EE0-BA55-0218B8172526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Раздел</a:t>
          </a:r>
          <a:endParaRPr lang="ru-RU" sz="3600" b="1" dirty="0">
            <a:solidFill>
              <a:schemeClr val="tx1"/>
            </a:solidFill>
          </a:endParaRPr>
        </a:p>
      </dgm:t>
    </dgm:pt>
    <dgm:pt modelId="{30B8E8C5-AA87-4E73-9C7D-A4B3F32ED966}" type="parTrans" cxnId="{D55239A5-288F-429B-9532-E8B1CDB0512F}">
      <dgm:prSet/>
      <dgm:spPr/>
      <dgm:t>
        <a:bodyPr/>
        <a:lstStyle/>
        <a:p>
          <a:endParaRPr lang="ru-RU" sz="3600" b="1"/>
        </a:p>
      </dgm:t>
    </dgm:pt>
    <dgm:pt modelId="{40D713F4-DF04-4AFB-A55C-CBCD87CF0B1E}" type="sibTrans" cxnId="{D55239A5-288F-429B-9532-E8B1CDB0512F}">
      <dgm:prSet/>
      <dgm:spPr/>
      <dgm:t>
        <a:bodyPr/>
        <a:lstStyle/>
        <a:p>
          <a:endParaRPr lang="ru-RU" sz="3600" b="1"/>
        </a:p>
      </dgm:t>
    </dgm:pt>
    <dgm:pt modelId="{A7351BD3-A955-4268-A117-0AEA9BAA11D3}">
      <dgm:prSet phldrT="[Текст]" custT="1"/>
      <dgm:spPr/>
      <dgm:t>
        <a:bodyPr/>
        <a:lstStyle/>
        <a:p>
          <a:r>
            <a:rPr lang="ru-RU" sz="3600" b="1" dirty="0" smtClean="0"/>
            <a:t>Влияние деятельности человека на окружающую среду</a:t>
          </a:r>
          <a:endParaRPr lang="ru-RU" sz="3600" b="1" dirty="0"/>
        </a:p>
      </dgm:t>
    </dgm:pt>
    <dgm:pt modelId="{E65641B5-FED6-4D42-8D99-44A573B6A6DD}" type="parTrans" cxnId="{CEB20E23-76CF-49D8-A7FB-D9F442FE08B2}">
      <dgm:prSet/>
      <dgm:spPr/>
      <dgm:t>
        <a:bodyPr/>
        <a:lstStyle/>
        <a:p>
          <a:endParaRPr lang="ru-RU" sz="3600" b="1"/>
        </a:p>
      </dgm:t>
    </dgm:pt>
    <dgm:pt modelId="{87129856-600C-41C5-A220-EEE89BDF94F4}" type="sibTrans" cxnId="{CEB20E23-76CF-49D8-A7FB-D9F442FE08B2}">
      <dgm:prSet/>
      <dgm:spPr/>
      <dgm:t>
        <a:bodyPr/>
        <a:lstStyle/>
        <a:p>
          <a:endParaRPr lang="ru-RU" sz="3600" b="1"/>
        </a:p>
      </dgm:t>
    </dgm:pt>
    <dgm:pt modelId="{DBF9AA53-EFA9-41A0-AF84-991464A32D7F}">
      <dgm:prSet phldrT="[Текст]" custT="1"/>
      <dgm:spPr/>
      <dgm:t>
        <a:bodyPr/>
        <a:lstStyle/>
        <a:p>
          <a:r>
            <a:rPr lang="ru-RU" sz="3600" b="1" dirty="0" smtClean="0"/>
            <a:t>Количество часов</a:t>
          </a:r>
          <a:endParaRPr lang="ru-RU" sz="3600" b="1" dirty="0"/>
        </a:p>
      </dgm:t>
    </dgm:pt>
    <dgm:pt modelId="{DC1F6929-B42F-4743-8421-6BE990A5EEB6}" type="parTrans" cxnId="{BD3B5A0E-F782-4E65-B3E0-5749ECA2A1FD}">
      <dgm:prSet/>
      <dgm:spPr/>
      <dgm:t>
        <a:bodyPr/>
        <a:lstStyle/>
        <a:p>
          <a:endParaRPr lang="ru-RU" sz="3600" b="1"/>
        </a:p>
      </dgm:t>
    </dgm:pt>
    <dgm:pt modelId="{AAEC34B5-FD6D-4E5A-84E8-719F7264BCC5}" type="sibTrans" cxnId="{BD3B5A0E-F782-4E65-B3E0-5749ECA2A1FD}">
      <dgm:prSet/>
      <dgm:spPr/>
      <dgm:t>
        <a:bodyPr/>
        <a:lstStyle/>
        <a:p>
          <a:endParaRPr lang="ru-RU" sz="3600" b="1"/>
        </a:p>
      </dgm:t>
    </dgm:pt>
    <dgm:pt modelId="{D5C4A0AD-11E5-4E27-B078-1706E3B216ED}">
      <dgm:prSet phldrT="[Текст]" custT="1"/>
      <dgm:spPr/>
      <dgm:t>
        <a:bodyPr/>
        <a:lstStyle/>
        <a:p>
          <a:r>
            <a:rPr lang="ru-RU" sz="3600" b="1" dirty="0" smtClean="0"/>
            <a:t>5</a:t>
          </a:r>
          <a:endParaRPr lang="ru-RU" sz="3600" b="1" dirty="0"/>
        </a:p>
      </dgm:t>
    </dgm:pt>
    <dgm:pt modelId="{00118A6A-933B-42B7-98E1-6CA62FEED27F}" type="parTrans" cxnId="{22EACFE3-C241-4715-AF88-C7C79EB35B99}">
      <dgm:prSet/>
      <dgm:spPr/>
      <dgm:t>
        <a:bodyPr/>
        <a:lstStyle/>
        <a:p>
          <a:endParaRPr lang="ru-RU" sz="3600" b="1"/>
        </a:p>
      </dgm:t>
    </dgm:pt>
    <dgm:pt modelId="{3C022D9B-CE73-4231-AD49-4EB0C0BC7CCF}" type="sibTrans" cxnId="{22EACFE3-C241-4715-AF88-C7C79EB35B99}">
      <dgm:prSet/>
      <dgm:spPr/>
      <dgm:t>
        <a:bodyPr/>
        <a:lstStyle/>
        <a:p>
          <a:endParaRPr lang="ru-RU" sz="3600" b="1"/>
        </a:p>
      </dgm:t>
    </dgm:pt>
    <dgm:pt modelId="{FFF412F4-A72C-4A1E-9BC4-F1FC817B5753}" type="pres">
      <dgm:prSet presAssocID="{58F12EE3-08D3-4C26-AE6A-35B3DB0EA6F8}" presName="Name0" presStyleCnt="0">
        <dgm:presLayoutVars>
          <dgm:dir/>
          <dgm:animLvl val="lvl"/>
          <dgm:resizeHandles val="exact"/>
        </dgm:presLayoutVars>
      </dgm:prSet>
      <dgm:spPr/>
    </dgm:pt>
    <dgm:pt modelId="{959392FC-2AEF-427D-BDEB-C221BA850A83}" type="pres">
      <dgm:prSet presAssocID="{0DEDCD01-0321-4843-88B6-BFD84AA9AB4B}" presName="linNode" presStyleCnt="0"/>
      <dgm:spPr/>
    </dgm:pt>
    <dgm:pt modelId="{BB14A623-4372-48F9-8441-075D893387FD}" type="pres">
      <dgm:prSet presAssocID="{0DEDCD01-0321-4843-88B6-BFD84AA9AB4B}" presName="parentText" presStyleLbl="node1" presStyleIdx="0" presStyleCnt="3" custLinFactNeighborX="-21240" custLinFactNeighborY="-12000">
        <dgm:presLayoutVars>
          <dgm:chMax val="1"/>
          <dgm:bulletEnabled val="1"/>
        </dgm:presLayoutVars>
      </dgm:prSet>
      <dgm:spPr/>
    </dgm:pt>
    <dgm:pt modelId="{5B113AEF-B133-4ACF-BFA0-92D4324C3110}" type="pres">
      <dgm:prSet presAssocID="{0DEDCD01-0321-4843-88B6-BFD84AA9AB4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EA162-207C-4108-9F07-AAD365E992A8}" type="pres">
      <dgm:prSet presAssocID="{9B48B1DB-FFE2-40CC-9381-9A9674D8491E}" presName="sp" presStyleCnt="0"/>
      <dgm:spPr/>
    </dgm:pt>
    <dgm:pt modelId="{EA6C2C02-E2FC-4603-AA21-61D9AAF8E0D2}" type="pres">
      <dgm:prSet presAssocID="{9A20C4A6-FAC0-4EE0-BA55-0218B8172526}" presName="linNode" presStyleCnt="0"/>
      <dgm:spPr/>
    </dgm:pt>
    <dgm:pt modelId="{C476700F-7F6D-4D25-9096-ED0A4849E646}" type="pres">
      <dgm:prSet presAssocID="{9A20C4A6-FAC0-4EE0-BA55-0218B817252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6378DDB-A77A-40C0-BEC6-2E78C01D115C}" type="pres">
      <dgm:prSet presAssocID="{9A20C4A6-FAC0-4EE0-BA55-0218B817252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3E145-6D8A-4D9E-9439-7CF09E413B6C}" type="pres">
      <dgm:prSet presAssocID="{40D713F4-DF04-4AFB-A55C-CBCD87CF0B1E}" presName="sp" presStyleCnt="0"/>
      <dgm:spPr/>
    </dgm:pt>
    <dgm:pt modelId="{BF1407E4-56F7-4EA9-80D4-EADE3CFC9AFC}" type="pres">
      <dgm:prSet presAssocID="{DBF9AA53-EFA9-41A0-AF84-991464A32D7F}" presName="linNode" presStyleCnt="0"/>
      <dgm:spPr/>
    </dgm:pt>
    <dgm:pt modelId="{1624C03D-4586-4FED-89A9-7C6D539EAAA0}" type="pres">
      <dgm:prSet presAssocID="{DBF9AA53-EFA9-41A0-AF84-991464A32D7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BFBF781-5757-402C-A446-93432ECEEA8C}" type="pres">
      <dgm:prSet presAssocID="{DBF9AA53-EFA9-41A0-AF84-991464A32D7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CE4D2D-EC42-4A8F-87C8-39D3E5C9D05C}" srcId="{0DEDCD01-0321-4843-88B6-BFD84AA9AB4B}" destId="{FFE2C81F-185C-41B9-9676-2566221705A9}" srcOrd="0" destOrd="0" parTransId="{D831E946-10F4-4F6E-A232-15E23E2662B7}" sibTransId="{E83939E9-C9D2-4BDE-9DA4-77B91B318DCC}"/>
    <dgm:cxn modelId="{22EACFE3-C241-4715-AF88-C7C79EB35B99}" srcId="{DBF9AA53-EFA9-41A0-AF84-991464A32D7F}" destId="{D5C4A0AD-11E5-4E27-B078-1706E3B216ED}" srcOrd="0" destOrd="0" parTransId="{00118A6A-933B-42B7-98E1-6CA62FEED27F}" sibTransId="{3C022D9B-CE73-4231-AD49-4EB0C0BC7CCF}"/>
    <dgm:cxn modelId="{D55239A5-288F-429B-9532-E8B1CDB0512F}" srcId="{58F12EE3-08D3-4C26-AE6A-35B3DB0EA6F8}" destId="{9A20C4A6-FAC0-4EE0-BA55-0218B8172526}" srcOrd="1" destOrd="0" parTransId="{30B8E8C5-AA87-4E73-9C7D-A4B3F32ED966}" sibTransId="{40D713F4-DF04-4AFB-A55C-CBCD87CF0B1E}"/>
    <dgm:cxn modelId="{CEB20E23-76CF-49D8-A7FB-D9F442FE08B2}" srcId="{9A20C4A6-FAC0-4EE0-BA55-0218B8172526}" destId="{A7351BD3-A955-4268-A117-0AEA9BAA11D3}" srcOrd="0" destOrd="0" parTransId="{E65641B5-FED6-4D42-8D99-44A573B6A6DD}" sibTransId="{87129856-600C-41C5-A220-EEE89BDF94F4}"/>
    <dgm:cxn modelId="{949B6C43-695C-4702-B5AB-AEF9AC8C9ADF}" srcId="{58F12EE3-08D3-4C26-AE6A-35B3DB0EA6F8}" destId="{0DEDCD01-0321-4843-88B6-BFD84AA9AB4B}" srcOrd="0" destOrd="0" parTransId="{4B184446-3AA4-4130-80E6-FE4CB6A95DDB}" sibTransId="{9B48B1DB-FFE2-40CC-9381-9A9674D8491E}"/>
    <dgm:cxn modelId="{BD3B5A0E-F782-4E65-B3E0-5749ECA2A1FD}" srcId="{58F12EE3-08D3-4C26-AE6A-35B3DB0EA6F8}" destId="{DBF9AA53-EFA9-41A0-AF84-991464A32D7F}" srcOrd="2" destOrd="0" parTransId="{DC1F6929-B42F-4743-8421-6BE990A5EEB6}" sibTransId="{AAEC34B5-FD6D-4E5A-84E8-719F7264BCC5}"/>
    <dgm:cxn modelId="{FDFA3020-40C7-4EA6-8667-69909535BDBD}" type="presOf" srcId="{D5C4A0AD-11E5-4E27-B078-1706E3B216ED}" destId="{FBFBF781-5757-402C-A446-93432ECEEA8C}" srcOrd="0" destOrd="0" presId="urn:microsoft.com/office/officeart/2005/8/layout/vList5"/>
    <dgm:cxn modelId="{C9B61587-1E3C-4662-AC9D-37CBA2F58FA4}" type="presOf" srcId="{58F12EE3-08D3-4C26-AE6A-35B3DB0EA6F8}" destId="{FFF412F4-A72C-4A1E-9BC4-F1FC817B5753}" srcOrd="0" destOrd="0" presId="urn:microsoft.com/office/officeart/2005/8/layout/vList5"/>
    <dgm:cxn modelId="{0B6446CC-76C5-427E-8EE9-BD342A25729A}" type="presOf" srcId="{9A20C4A6-FAC0-4EE0-BA55-0218B8172526}" destId="{C476700F-7F6D-4D25-9096-ED0A4849E646}" srcOrd="0" destOrd="0" presId="urn:microsoft.com/office/officeart/2005/8/layout/vList5"/>
    <dgm:cxn modelId="{2EDB21C1-6880-4EC8-B110-97933BB4C4BE}" type="presOf" srcId="{FFE2C81F-185C-41B9-9676-2566221705A9}" destId="{5B113AEF-B133-4ACF-BFA0-92D4324C3110}" srcOrd="0" destOrd="0" presId="urn:microsoft.com/office/officeart/2005/8/layout/vList5"/>
    <dgm:cxn modelId="{05CB3207-C993-4083-989B-3CC2F05B8581}" type="presOf" srcId="{A7351BD3-A955-4268-A117-0AEA9BAA11D3}" destId="{D6378DDB-A77A-40C0-BEC6-2E78C01D115C}" srcOrd="0" destOrd="0" presId="urn:microsoft.com/office/officeart/2005/8/layout/vList5"/>
    <dgm:cxn modelId="{8FA2A603-E4D8-45DF-9F70-D4DF4D75E0D0}" type="presOf" srcId="{DBF9AA53-EFA9-41A0-AF84-991464A32D7F}" destId="{1624C03D-4586-4FED-89A9-7C6D539EAAA0}" srcOrd="0" destOrd="0" presId="urn:microsoft.com/office/officeart/2005/8/layout/vList5"/>
    <dgm:cxn modelId="{68C1B447-2DC5-420B-BBC2-116D60D39EAE}" type="presOf" srcId="{0DEDCD01-0321-4843-88B6-BFD84AA9AB4B}" destId="{BB14A623-4372-48F9-8441-075D893387FD}" srcOrd="0" destOrd="0" presId="urn:microsoft.com/office/officeart/2005/8/layout/vList5"/>
    <dgm:cxn modelId="{A627E1E0-5E03-4AFA-90AB-C7AD15DA5A00}" type="presParOf" srcId="{FFF412F4-A72C-4A1E-9BC4-F1FC817B5753}" destId="{959392FC-2AEF-427D-BDEB-C221BA850A83}" srcOrd="0" destOrd="0" presId="urn:microsoft.com/office/officeart/2005/8/layout/vList5"/>
    <dgm:cxn modelId="{D74D660F-665E-45D9-82DD-23997A69E984}" type="presParOf" srcId="{959392FC-2AEF-427D-BDEB-C221BA850A83}" destId="{BB14A623-4372-48F9-8441-075D893387FD}" srcOrd="0" destOrd="0" presId="urn:microsoft.com/office/officeart/2005/8/layout/vList5"/>
    <dgm:cxn modelId="{BFE4C17A-095D-414C-BAE4-CDE0F0ADDD50}" type="presParOf" srcId="{959392FC-2AEF-427D-BDEB-C221BA850A83}" destId="{5B113AEF-B133-4ACF-BFA0-92D4324C3110}" srcOrd="1" destOrd="0" presId="urn:microsoft.com/office/officeart/2005/8/layout/vList5"/>
    <dgm:cxn modelId="{E794F35C-E061-41F6-B74C-AD6768B03BC4}" type="presParOf" srcId="{FFF412F4-A72C-4A1E-9BC4-F1FC817B5753}" destId="{2FDEA162-207C-4108-9F07-AAD365E992A8}" srcOrd="1" destOrd="0" presId="urn:microsoft.com/office/officeart/2005/8/layout/vList5"/>
    <dgm:cxn modelId="{5D4E35DA-BC2C-47FB-BF56-341094A546C7}" type="presParOf" srcId="{FFF412F4-A72C-4A1E-9BC4-F1FC817B5753}" destId="{EA6C2C02-E2FC-4603-AA21-61D9AAF8E0D2}" srcOrd="2" destOrd="0" presId="urn:microsoft.com/office/officeart/2005/8/layout/vList5"/>
    <dgm:cxn modelId="{630216AB-7C4B-4D1B-939D-A3C08B75AAD9}" type="presParOf" srcId="{EA6C2C02-E2FC-4603-AA21-61D9AAF8E0D2}" destId="{C476700F-7F6D-4D25-9096-ED0A4849E646}" srcOrd="0" destOrd="0" presId="urn:microsoft.com/office/officeart/2005/8/layout/vList5"/>
    <dgm:cxn modelId="{E8530D94-2012-46A3-8DC3-A1801A247995}" type="presParOf" srcId="{EA6C2C02-E2FC-4603-AA21-61D9AAF8E0D2}" destId="{D6378DDB-A77A-40C0-BEC6-2E78C01D115C}" srcOrd="1" destOrd="0" presId="urn:microsoft.com/office/officeart/2005/8/layout/vList5"/>
    <dgm:cxn modelId="{E3D8CB7B-DAC6-4B74-867F-BF15E9B1D05D}" type="presParOf" srcId="{FFF412F4-A72C-4A1E-9BC4-F1FC817B5753}" destId="{5D13E145-6D8A-4D9E-9439-7CF09E413B6C}" srcOrd="3" destOrd="0" presId="urn:microsoft.com/office/officeart/2005/8/layout/vList5"/>
    <dgm:cxn modelId="{28A2C938-8DAA-4A8D-AA9C-D14394020A71}" type="presParOf" srcId="{FFF412F4-A72C-4A1E-9BC4-F1FC817B5753}" destId="{BF1407E4-56F7-4EA9-80D4-EADE3CFC9AFC}" srcOrd="4" destOrd="0" presId="urn:microsoft.com/office/officeart/2005/8/layout/vList5"/>
    <dgm:cxn modelId="{5E209E74-4B78-4208-BC86-7822DEB2871B}" type="presParOf" srcId="{BF1407E4-56F7-4EA9-80D4-EADE3CFC9AFC}" destId="{1624C03D-4586-4FED-89A9-7C6D539EAAA0}" srcOrd="0" destOrd="0" presId="urn:microsoft.com/office/officeart/2005/8/layout/vList5"/>
    <dgm:cxn modelId="{D321D92E-FB9D-4987-8B85-CDC6D0F3EA9B}" type="presParOf" srcId="{BF1407E4-56F7-4EA9-80D4-EADE3CFC9AFC}" destId="{FBFBF781-5757-402C-A446-93432ECEEA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36645-2760-471E-9693-23867ACCA033}">
      <dsp:nvSpPr>
        <dsp:cNvPr id="0" name=""/>
        <dsp:cNvSpPr/>
      </dsp:nvSpPr>
      <dsp:spPr>
        <a:xfrm rot="5400000">
          <a:off x="428601" y="3440491"/>
          <a:ext cx="1623404" cy="222305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14FBC-550B-46FE-A173-80B042E25F00}">
      <dsp:nvSpPr>
        <dsp:cNvPr id="0" name=""/>
        <dsp:cNvSpPr/>
      </dsp:nvSpPr>
      <dsp:spPr>
        <a:xfrm>
          <a:off x="447444" y="4055909"/>
          <a:ext cx="2006986" cy="1266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Times New Roman" pitchFamily="18" charset="0"/>
              <a:cs typeface="Times New Roman" pitchFamily="18" charset="0"/>
            </a:rPr>
            <a:t>Модель </a:t>
          </a:r>
          <a:r>
            <a:rPr lang="en-US" sz="1200" b="1" kern="1200">
              <a:latin typeface="Times New Roman" pitchFamily="18" charset="0"/>
              <a:cs typeface="Times New Roman" pitchFamily="18" charset="0"/>
            </a:rPr>
            <a:t>I</a:t>
          </a:r>
          <a:endParaRPr lang="ru-RU" sz="1200" b="1" kern="1200">
            <a:latin typeface="Times New Roman" pitchFamily="18" charset="0"/>
            <a:cs typeface="Times New Roman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Times New Roman" pitchFamily="18" charset="0"/>
              <a:cs typeface="Times New Roman" pitchFamily="18" charset="0"/>
            </a:rPr>
            <a:t>PBL </a:t>
          </a:r>
          <a:r>
            <a:rPr lang="ru-RU" sz="1200" kern="1200">
              <a:latin typeface="Times New Roman" pitchFamily="18" charset="0"/>
              <a:cs typeface="Times New Roman" pitchFamily="18" charset="0"/>
            </a:rPr>
            <a:t>для гносеологии (процесса познания). Учащиеся - </a:t>
          </a:r>
          <a:r>
            <a:rPr lang="ru-RU" sz="1200" b="1" kern="1200">
              <a:latin typeface="Times New Roman" pitchFamily="18" charset="0"/>
              <a:cs typeface="Times New Roman" pitchFamily="18" charset="0"/>
            </a:rPr>
            <a:t>получатели </a:t>
          </a:r>
          <a:r>
            <a:rPr lang="ru-RU" sz="1200" kern="1200">
              <a:latin typeface="Times New Roman" pitchFamily="18" charset="0"/>
              <a:cs typeface="Times New Roman" pitchFamily="18" charset="0"/>
            </a:rPr>
            <a:t>знаний.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447444" y="4055909"/>
        <a:ext cx="2006986" cy="1266263"/>
      </dsp:txXfrm>
    </dsp:sp>
    <dsp:sp modelId="{0EEE5A1A-27CB-4B64-9B3F-DDA2F5ACC1C5}">
      <dsp:nvSpPr>
        <dsp:cNvPr id="0" name=""/>
        <dsp:cNvSpPr/>
      </dsp:nvSpPr>
      <dsp:spPr>
        <a:xfrm>
          <a:off x="1803283" y="3616553"/>
          <a:ext cx="378676" cy="460139"/>
        </a:xfrm>
        <a:prstGeom prst="triangle">
          <a:avLst>
            <a:gd name="adj" fmla="val 100000"/>
          </a:avLst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12700" cap="flat" cmpd="sng" algn="ctr">
          <a:solidFill>
            <a:schemeClr val="accent5">
              <a:hueOff val="-919168"/>
              <a:satOff val="-1278"/>
              <a:lumOff val="-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917DA-33AD-441E-8F85-9A387F84E059}">
      <dsp:nvSpPr>
        <dsp:cNvPr id="0" name=""/>
        <dsp:cNvSpPr/>
      </dsp:nvSpPr>
      <dsp:spPr>
        <a:xfrm rot="5400000">
          <a:off x="2852297" y="2660108"/>
          <a:ext cx="1623404" cy="222305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AAF29-32DB-44FF-8C32-E27F77157630}">
      <dsp:nvSpPr>
        <dsp:cNvPr id="0" name=""/>
        <dsp:cNvSpPr/>
      </dsp:nvSpPr>
      <dsp:spPr>
        <a:xfrm>
          <a:off x="2826408" y="3198633"/>
          <a:ext cx="2006986" cy="213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Times New Roman" pitchFamily="18" charset="0"/>
              <a:cs typeface="Times New Roman" pitchFamily="18" charset="0"/>
            </a:rPr>
            <a:t>Модель </a:t>
          </a:r>
          <a:r>
            <a:rPr lang="en-US" sz="1200" b="1" kern="1200">
              <a:latin typeface="Times New Roman" pitchFamily="18" charset="0"/>
              <a:cs typeface="Times New Roman" pitchFamily="18" charset="0"/>
            </a:rPr>
            <a:t>II</a:t>
          </a:r>
          <a:endParaRPr lang="ru-RU" sz="1200" b="1" kern="1200">
            <a:latin typeface="Times New Roman" pitchFamily="18" charset="0"/>
            <a:cs typeface="Times New Roman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Times New Roman" pitchFamily="18" charset="0"/>
              <a:cs typeface="Times New Roman" pitchFamily="18" charset="0"/>
            </a:rPr>
            <a:t>PBL </a:t>
          </a:r>
          <a:r>
            <a:rPr lang="ru-RU" sz="1200" kern="1200">
              <a:latin typeface="Times New Roman" pitchFamily="18" charset="0"/>
              <a:cs typeface="Times New Roman" pitchFamily="18" charset="0"/>
            </a:rPr>
            <a:t>для профессио-нальной деятельности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>
              <a:latin typeface="Times New Roman" pitchFamily="18" charset="0"/>
              <a:cs typeface="Times New Roman" pitchFamily="18" charset="0"/>
            </a:rPr>
            <a:t>Учащиеся - </a:t>
          </a:r>
          <a:r>
            <a:rPr lang="ru-RU" sz="1200" b="1" kern="1200">
              <a:latin typeface="Times New Roman" pitchFamily="18" charset="0"/>
              <a:cs typeface="Times New Roman" pitchFamily="18" charset="0"/>
            </a:rPr>
            <a:t>прагматики</a:t>
          </a:r>
        </a:p>
      </dsp:txBody>
      <dsp:txXfrm>
        <a:off x="2826408" y="3198633"/>
        <a:ext cx="2006986" cy="2137712"/>
      </dsp:txXfrm>
    </dsp:sp>
    <dsp:sp modelId="{222E6653-2007-4CA3-8C18-A347A8A406C0}">
      <dsp:nvSpPr>
        <dsp:cNvPr id="0" name=""/>
        <dsp:cNvSpPr/>
      </dsp:nvSpPr>
      <dsp:spPr>
        <a:xfrm>
          <a:off x="4207878" y="2682383"/>
          <a:ext cx="378676" cy="460139"/>
        </a:xfrm>
        <a:prstGeom prst="triangle">
          <a:avLst>
            <a:gd name="adj" fmla="val 100000"/>
          </a:avLst>
        </a:prstGeom>
        <a:solidFill>
          <a:schemeClr val="accent5">
            <a:hueOff val="-2757505"/>
            <a:satOff val="-3835"/>
            <a:lumOff val="-1471"/>
            <a:alphaOff val="0"/>
          </a:schemeClr>
        </a:solidFill>
        <a:ln w="12700" cap="flat" cmpd="sng" algn="ctr">
          <a:solidFill>
            <a:schemeClr val="accent5">
              <a:hueOff val="-2757505"/>
              <a:satOff val="-3835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266CA-E1D3-4CEB-9B0F-F9D2ADB31D89}">
      <dsp:nvSpPr>
        <dsp:cNvPr id="0" name=""/>
        <dsp:cNvSpPr/>
      </dsp:nvSpPr>
      <dsp:spPr>
        <a:xfrm rot="5400000">
          <a:off x="5256892" y="1725938"/>
          <a:ext cx="1623404" cy="222305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8E4C1-FA86-42FA-87E9-0CA310BDA3B1}">
      <dsp:nvSpPr>
        <dsp:cNvPr id="0" name=""/>
        <dsp:cNvSpPr/>
      </dsp:nvSpPr>
      <dsp:spPr>
        <a:xfrm>
          <a:off x="5205371" y="2315730"/>
          <a:ext cx="2006986" cy="213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Times New Roman" pitchFamily="18" charset="0"/>
              <a:cs typeface="Times New Roman" pitchFamily="18" charset="0"/>
            </a:rPr>
            <a:t>Модель </a:t>
          </a:r>
          <a:r>
            <a:rPr lang="en-US" sz="1200" b="1" kern="1200">
              <a:latin typeface="Times New Roman" pitchFamily="18" charset="0"/>
              <a:cs typeface="Times New Roman" pitchFamily="18" charset="0"/>
            </a:rPr>
            <a:t>III</a:t>
          </a:r>
          <a:endParaRPr lang="ru-RU" sz="1200" b="1" kern="1200">
            <a:latin typeface="Times New Roman" pitchFamily="18" charset="0"/>
            <a:cs typeface="Times New Roman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Times New Roman" pitchFamily="18" charset="0"/>
              <a:cs typeface="Times New Roman" pitchFamily="18" charset="0"/>
            </a:rPr>
            <a:t>PBL </a:t>
          </a:r>
          <a:r>
            <a:rPr lang="ru-RU" sz="1200" kern="1200">
              <a:latin typeface="Times New Roman" pitchFamily="18" charset="0"/>
              <a:cs typeface="Times New Roman" pitchFamily="18" charset="0"/>
            </a:rPr>
            <a:t>для междисциплинарного понимания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Учащиеся - </a:t>
          </a:r>
          <a:r>
            <a:rPr lang="ru-RU" sz="1200" b="1" kern="1200">
              <a:latin typeface="Times New Roman" pitchFamily="18" charset="0"/>
              <a:cs typeface="Times New Roman" pitchFamily="18" charset="0"/>
            </a:rPr>
            <a:t>интеграторы</a:t>
          </a:r>
        </a:p>
      </dsp:txBody>
      <dsp:txXfrm>
        <a:off x="5205371" y="2315730"/>
        <a:ext cx="2006986" cy="2137712"/>
      </dsp:txXfrm>
    </dsp:sp>
    <dsp:sp modelId="{8A64EFF2-CC19-463C-A1D8-39055AE20665}">
      <dsp:nvSpPr>
        <dsp:cNvPr id="0" name=""/>
        <dsp:cNvSpPr/>
      </dsp:nvSpPr>
      <dsp:spPr>
        <a:xfrm>
          <a:off x="6612472" y="1748213"/>
          <a:ext cx="378676" cy="460139"/>
        </a:xfrm>
        <a:prstGeom prst="triangle">
          <a:avLst>
            <a:gd name="adj" fmla="val 100000"/>
          </a:avLst>
        </a:prstGeom>
        <a:solidFill>
          <a:schemeClr val="accent5">
            <a:hueOff val="-4595841"/>
            <a:satOff val="-6392"/>
            <a:lumOff val="-2451"/>
            <a:alphaOff val="0"/>
          </a:schemeClr>
        </a:solidFill>
        <a:ln w="12700" cap="flat" cmpd="sng" algn="ctr">
          <a:solidFill>
            <a:schemeClr val="accent5">
              <a:hueOff val="-4595841"/>
              <a:satOff val="-6392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D0841-4A42-44F2-BC34-EF7933EAE065}">
      <dsp:nvSpPr>
        <dsp:cNvPr id="0" name=""/>
        <dsp:cNvSpPr/>
      </dsp:nvSpPr>
      <dsp:spPr>
        <a:xfrm rot="5400000">
          <a:off x="7661486" y="791768"/>
          <a:ext cx="1623404" cy="222305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92286-B1F4-4DD1-96D3-F62DF31100DA}">
      <dsp:nvSpPr>
        <dsp:cNvPr id="0" name=""/>
        <dsp:cNvSpPr/>
      </dsp:nvSpPr>
      <dsp:spPr>
        <a:xfrm>
          <a:off x="7661227" y="1355919"/>
          <a:ext cx="2006986" cy="213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Times New Roman" pitchFamily="18" charset="0"/>
              <a:cs typeface="Times New Roman" pitchFamily="18" charset="0"/>
            </a:rPr>
            <a:t>Модель </a:t>
          </a:r>
          <a:r>
            <a:rPr lang="en-US" sz="1200" b="1" kern="1200">
              <a:latin typeface="Times New Roman" pitchFamily="18" charset="0"/>
              <a:cs typeface="Times New Roman" pitchFamily="18" charset="0"/>
            </a:rPr>
            <a:t>IV</a:t>
          </a:r>
          <a:endParaRPr lang="ru-RU" sz="1200" b="1" kern="1200">
            <a:latin typeface="Times New Roman" pitchFamily="18" charset="0"/>
            <a:cs typeface="Times New Roman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Times New Roman" pitchFamily="18" charset="0"/>
              <a:cs typeface="Times New Roman" pitchFamily="18" charset="0"/>
            </a:rPr>
            <a:t>PBL </a:t>
          </a:r>
          <a:r>
            <a:rPr lang="ru-RU" sz="1200" kern="1200">
              <a:latin typeface="Times New Roman" pitchFamily="18" charset="0"/>
              <a:cs typeface="Times New Roman" pitchFamily="18" charset="0"/>
            </a:rPr>
            <a:t>для трандисци-плинарного понимания)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Учащиеся - </a:t>
          </a:r>
          <a:r>
            <a:rPr lang="ru-RU" sz="1200" b="1" kern="1200">
              <a:latin typeface="Times New Roman" pitchFamily="18" charset="0"/>
              <a:cs typeface="Times New Roman" pitchFamily="18" charset="0"/>
            </a:rPr>
            <a:t>независимые мыслители</a:t>
          </a:r>
        </a:p>
      </dsp:txBody>
      <dsp:txXfrm>
        <a:off x="7661227" y="1355919"/>
        <a:ext cx="2006986" cy="2137712"/>
      </dsp:txXfrm>
    </dsp:sp>
    <dsp:sp modelId="{A73AE5A1-0E2E-4C4D-B29C-AD5013994C99}">
      <dsp:nvSpPr>
        <dsp:cNvPr id="0" name=""/>
        <dsp:cNvSpPr/>
      </dsp:nvSpPr>
      <dsp:spPr>
        <a:xfrm>
          <a:off x="9017066" y="814042"/>
          <a:ext cx="378676" cy="460139"/>
        </a:xfrm>
        <a:prstGeom prst="triangle">
          <a:avLst>
            <a:gd name="adj" fmla="val 100000"/>
          </a:avLst>
        </a:prstGeom>
        <a:solidFill>
          <a:schemeClr val="accent5">
            <a:hueOff val="-6434177"/>
            <a:satOff val="-8949"/>
            <a:lumOff val="-3432"/>
            <a:alphaOff val="0"/>
          </a:schemeClr>
        </a:solidFill>
        <a:ln w="12700" cap="flat" cmpd="sng" algn="ctr">
          <a:solidFill>
            <a:schemeClr val="accent5">
              <a:hueOff val="-6434177"/>
              <a:satOff val="-8949"/>
              <a:lumOff val="-3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F61F0-A750-4A65-BD61-9519CABC2F99}">
      <dsp:nvSpPr>
        <dsp:cNvPr id="0" name=""/>
        <dsp:cNvSpPr/>
      </dsp:nvSpPr>
      <dsp:spPr>
        <a:xfrm rot="5400000">
          <a:off x="10046978" y="-296189"/>
          <a:ext cx="1623404" cy="222305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35EEE-DD89-45BE-B7D6-851E3D7E7034}">
      <dsp:nvSpPr>
        <dsp:cNvPr id="0" name=""/>
        <dsp:cNvSpPr/>
      </dsp:nvSpPr>
      <dsp:spPr>
        <a:xfrm>
          <a:off x="9960926" y="289606"/>
          <a:ext cx="2231073" cy="213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Times New Roman" pitchFamily="18" charset="0"/>
              <a:cs typeface="Times New Roman" pitchFamily="18" charset="0"/>
            </a:rPr>
            <a:t>Модель </a:t>
          </a:r>
          <a:r>
            <a:rPr lang="en-US" sz="1200" b="1" kern="1200">
              <a:latin typeface="Times New Roman" pitchFamily="18" charset="0"/>
              <a:cs typeface="Times New Roman" pitchFamily="18" charset="0"/>
            </a:rPr>
            <a:t>V</a:t>
          </a:r>
          <a:r>
            <a:rPr lang="ru-RU" sz="1200" kern="1200">
              <a:latin typeface="Times New Roman" pitchFamily="18" charset="0"/>
              <a:cs typeface="Times New Roman" pitchFamily="18" charset="0"/>
            </a:rPr>
            <a:t>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kern="1200">
              <a:latin typeface="Times New Roman" pitchFamily="18" charset="0"/>
              <a:cs typeface="Times New Roman" pitchFamily="18" charset="0"/>
            </a:rPr>
            <a:t>PBL </a:t>
          </a:r>
          <a:r>
            <a:rPr lang="ru-RU" sz="1200" kern="1200">
              <a:latin typeface="Times New Roman" pitchFamily="18" charset="0"/>
              <a:cs typeface="Times New Roman" pitchFamily="18" charset="0"/>
            </a:rPr>
            <a:t>для конкурентно-способности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Учащиеся - </a:t>
          </a:r>
          <a:r>
            <a:rPr lang="ru-RU" sz="1200" b="1" kern="1200">
              <a:latin typeface="Times New Roman" pitchFamily="18" charset="0"/>
              <a:cs typeface="Times New Roman" pitchFamily="18" charset="0"/>
            </a:rPr>
            <a:t>исследователи</a:t>
          </a:r>
        </a:p>
      </dsp:txBody>
      <dsp:txXfrm>
        <a:off x="9960926" y="289606"/>
        <a:ext cx="2231073" cy="2137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7627B-38EF-4217-9F49-BB20595B942F}">
      <dsp:nvSpPr>
        <dsp:cNvPr id="0" name=""/>
        <dsp:cNvSpPr/>
      </dsp:nvSpPr>
      <dsp:spPr>
        <a:xfrm>
          <a:off x="1695503" y="937"/>
          <a:ext cx="2832165" cy="9201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Создание групп</a:t>
          </a: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2454" y="27888"/>
        <a:ext cx="2778263" cy="866284"/>
      </dsp:txXfrm>
    </dsp:sp>
    <dsp:sp modelId="{DCC02C21-CB11-4515-9779-78976B0B2A4A}">
      <dsp:nvSpPr>
        <dsp:cNvPr id="0" name=""/>
        <dsp:cNvSpPr/>
      </dsp:nvSpPr>
      <dsp:spPr>
        <a:xfrm>
          <a:off x="4586947" y="270858"/>
          <a:ext cx="476498" cy="380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86947" y="346927"/>
        <a:ext cx="362395" cy="228205"/>
      </dsp:txXfrm>
    </dsp:sp>
    <dsp:sp modelId="{95CADE1E-B5E0-42EA-B4E6-94365069D2BE}">
      <dsp:nvSpPr>
        <dsp:cNvPr id="0" name=""/>
        <dsp:cNvSpPr/>
      </dsp:nvSpPr>
      <dsp:spPr>
        <a:xfrm>
          <a:off x="5141127" y="937"/>
          <a:ext cx="2832165" cy="920186"/>
        </a:xfrm>
        <a:prstGeom prst="roundRect">
          <a:avLst>
            <a:gd name="adj" fmla="val 10000"/>
          </a:avLst>
        </a:prstGeom>
        <a:solidFill>
          <a:schemeClr val="accent4">
            <a:hueOff val="1155077"/>
            <a:satOff val="-5330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Анализ проблемы</a:t>
          </a: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68078" y="27888"/>
        <a:ext cx="2778263" cy="866284"/>
      </dsp:txXfrm>
    </dsp:sp>
    <dsp:sp modelId="{B454C1B1-C1E9-4B18-A0FD-A8D3D7685A88}">
      <dsp:nvSpPr>
        <dsp:cNvPr id="0" name=""/>
        <dsp:cNvSpPr/>
      </dsp:nvSpPr>
      <dsp:spPr>
        <a:xfrm>
          <a:off x="8032571" y="270858"/>
          <a:ext cx="476498" cy="380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299462"/>
            <a:satOff val="-5996"/>
            <a:lumOff val="2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32571" y="346927"/>
        <a:ext cx="362395" cy="228205"/>
      </dsp:txXfrm>
    </dsp:sp>
    <dsp:sp modelId="{97EA1764-6D95-4D6F-958D-DEC83B7795DC}">
      <dsp:nvSpPr>
        <dsp:cNvPr id="0" name=""/>
        <dsp:cNvSpPr/>
      </dsp:nvSpPr>
      <dsp:spPr>
        <a:xfrm>
          <a:off x="8586751" y="937"/>
          <a:ext cx="2832165" cy="920186"/>
        </a:xfrm>
        <a:prstGeom prst="roundRect">
          <a:avLst>
            <a:gd name="adj" fmla="val 10000"/>
          </a:avLst>
        </a:prstGeom>
        <a:solidFill>
          <a:schemeClr val="accent4">
            <a:hueOff val="2310154"/>
            <a:satOff val="-10660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Составления перечня фактов</a:t>
          </a: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13702" y="27888"/>
        <a:ext cx="2778263" cy="866284"/>
      </dsp:txXfrm>
    </dsp:sp>
    <dsp:sp modelId="{A99AB2A2-1DE2-448F-84FD-E08BC6391923}">
      <dsp:nvSpPr>
        <dsp:cNvPr id="0" name=""/>
        <dsp:cNvSpPr/>
      </dsp:nvSpPr>
      <dsp:spPr>
        <a:xfrm rot="5400000">
          <a:off x="9764585" y="1028479"/>
          <a:ext cx="476498" cy="380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888732" y="980402"/>
        <a:ext cx="228205" cy="362395"/>
      </dsp:txXfrm>
    </dsp:sp>
    <dsp:sp modelId="{938262C5-48C5-4167-AF39-1B66DA550DEE}">
      <dsp:nvSpPr>
        <dsp:cNvPr id="0" name=""/>
        <dsp:cNvSpPr/>
      </dsp:nvSpPr>
      <dsp:spPr>
        <a:xfrm>
          <a:off x="8586751" y="1534581"/>
          <a:ext cx="2832165" cy="920186"/>
        </a:xfrm>
        <a:prstGeom prst="roundRect">
          <a:avLst>
            <a:gd name="adj" fmla="val 1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Генерирование идей</a:t>
          </a: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13702" y="1561532"/>
        <a:ext cx="2778263" cy="866284"/>
      </dsp:txXfrm>
    </dsp:sp>
    <dsp:sp modelId="{16858DED-E84A-4DDB-9312-BFA808658DA1}">
      <dsp:nvSpPr>
        <dsp:cNvPr id="0" name=""/>
        <dsp:cNvSpPr/>
      </dsp:nvSpPr>
      <dsp:spPr>
        <a:xfrm rot="10800000">
          <a:off x="8050975" y="1804503"/>
          <a:ext cx="476498" cy="380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898385"/>
            <a:satOff val="-17988"/>
            <a:lumOff val="6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8165078" y="1880572"/>
        <a:ext cx="362395" cy="228205"/>
      </dsp:txXfrm>
    </dsp:sp>
    <dsp:sp modelId="{AEFB5A85-FC72-4427-B5DF-DE524E72AF0A}">
      <dsp:nvSpPr>
        <dsp:cNvPr id="0" name=""/>
        <dsp:cNvSpPr/>
      </dsp:nvSpPr>
      <dsp:spPr>
        <a:xfrm>
          <a:off x="5141127" y="1534581"/>
          <a:ext cx="2832165" cy="920186"/>
        </a:xfrm>
        <a:prstGeom prst="roundRect">
          <a:avLst>
            <a:gd name="adj" fmla="val 10000"/>
          </a:avLst>
        </a:prstGeom>
        <a:solidFill>
          <a:schemeClr val="accent4">
            <a:hueOff val="4620308"/>
            <a:satOff val="-21319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 Формулирование вопросов</a:t>
          </a: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68078" y="1561532"/>
        <a:ext cx="2778263" cy="866284"/>
      </dsp:txXfrm>
    </dsp:sp>
    <dsp:sp modelId="{C2599790-EA2C-4D77-B186-FF0A8918EDA1}">
      <dsp:nvSpPr>
        <dsp:cNvPr id="0" name=""/>
        <dsp:cNvSpPr/>
      </dsp:nvSpPr>
      <dsp:spPr>
        <a:xfrm rot="10800000">
          <a:off x="4605351" y="1804503"/>
          <a:ext cx="476498" cy="380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719454" y="1880572"/>
        <a:ext cx="362395" cy="228205"/>
      </dsp:txXfrm>
    </dsp:sp>
    <dsp:sp modelId="{B5900133-AE32-4EAA-8DD0-6C088441E5BE}">
      <dsp:nvSpPr>
        <dsp:cNvPr id="0" name=""/>
        <dsp:cNvSpPr/>
      </dsp:nvSpPr>
      <dsp:spPr>
        <a:xfrm>
          <a:off x="1695503" y="1534581"/>
          <a:ext cx="2832165" cy="920186"/>
        </a:xfrm>
        <a:prstGeom prst="roundRect">
          <a:avLst>
            <a:gd name="adj" fmla="val 10000"/>
          </a:avLst>
        </a:prstGeom>
        <a:solidFill>
          <a:schemeClr val="accent4">
            <a:hueOff val="5775385"/>
            <a:satOff val="-26649"/>
            <a:lumOff val="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 План действий</a:t>
          </a: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2454" y="1561532"/>
        <a:ext cx="2778263" cy="866284"/>
      </dsp:txXfrm>
    </dsp:sp>
    <dsp:sp modelId="{7A2F12E8-5AF5-4026-AACF-A1227062ADB4}">
      <dsp:nvSpPr>
        <dsp:cNvPr id="0" name=""/>
        <dsp:cNvSpPr/>
      </dsp:nvSpPr>
      <dsp:spPr>
        <a:xfrm rot="5400000">
          <a:off x="2873337" y="2562123"/>
          <a:ext cx="476498" cy="380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497308"/>
            <a:satOff val="-29980"/>
            <a:lumOff val="11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997484" y="2514046"/>
        <a:ext cx="228205" cy="362395"/>
      </dsp:txXfrm>
    </dsp:sp>
    <dsp:sp modelId="{DE99465C-EAB8-4622-8E42-B4391EA83C73}">
      <dsp:nvSpPr>
        <dsp:cNvPr id="0" name=""/>
        <dsp:cNvSpPr/>
      </dsp:nvSpPr>
      <dsp:spPr>
        <a:xfrm>
          <a:off x="1695503" y="3068226"/>
          <a:ext cx="2832165" cy="920186"/>
        </a:xfrm>
        <a:prstGeom prst="roundRect">
          <a:avLst>
            <a:gd name="adj" fmla="val 10000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7. Самостоятельное обучение</a:t>
          </a: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2454" y="3095177"/>
        <a:ext cx="2778263" cy="866284"/>
      </dsp:txXfrm>
    </dsp:sp>
    <dsp:sp modelId="{D90186F4-AB50-4C25-8C9D-E94DD4736CA4}">
      <dsp:nvSpPr>
        <dsp:cNvPr id="0" name=""/>
        <dsp:cNvSpPr/>
      </dsp:nvSpPr>
      <dsp:spPr>
        <a:xfrm>
          <a:off x="4586947" y="3338147"/>
          <a:ext cx="476498" cy="380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86947" y="3414216"/>
        <a:ext cx="362395" cy="228205"/>
      </dsp:txXfrm>
    </dsp:sp>
    <dsp:sp modelId="{C8093B06-3BB8-4C1E-A423-ED4C52078B01}">
      <dsp:nvSpPr>
        <dsp:cNvPr id="0" name=""/>
        <dsp:cNvSpPr/>
      </dsp:nvSpPr>
      <dsp:spPr>
        <a:xfrm>
          <a:off x="5141127" y="3068226"/>
          <a:ext cx="2832165" cy="920186"/>
        </a:xfrm>
        <a:prstGeom prst="roundRect">
          <a:avLst>
            <a:gd name="adj" fmla="val 10000"/>
          </a:avLst>
        </a:prstGeom>
        <a:solidFill>
          <a:schemeClr val="accent4">
            <a:hueOff val="8085539"/>
            <a:satOff val="-37308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8. Анализ информации</a:t>
          </a: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68078" y="3095177"/>
        <a:ext cx="2778263" cy="866284"/>
      </dsp:txXfrm>
    </dsp:sp>
    <dsp:sp modelId="{076E9FF7-2D7E-41EF-B60C-7036ABDA199D}">
      <dsp:nvSpPr>
        <dsp:cNvPr id="0" name=""/>
        <dsp:cNvSpPr/>
      </dsp:nvSpPr>
      <dsp:spPr>
        <a:xfrm>
          <a:off x="8032571" y="3338147"/>
          <a:ext cx="476498" cy="380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096231"/>
            <a:satOff val="-41972"/>
            <a:lumOff val="15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32571" y="3414216"/>
        <a:ext cx="362395" cy="228205"/>
      </dsp:txXfrm>
    </dsp:sp>
    <dsp:sp modelId="{3EEFF4E7-069B-49B5-838C-7CD22CD2D658}">
      <dsp:nvSpPr>
        <dsp:cNvPr id="0" name=""/>
        <dsp:cNvSpPr/>
      </dsp:nvSpPr>
      <dsp:spPr>
        <a:xfrm>
          <a:off x="8586751" y="3068226"/>
          <a:ext cx="2832165" cy="920186"/>
        </a:xfrm>
        <a:prstGeom prst="roundRect">
          <a:avLst>
            <a:gd name="adj" fmla="val 10000"/>
          </a:avLst>
        </a:prstGeom>
        <a:solidFill>
          <a:schemeClr val="accent4">
            <a:hueOff val="9240616"/>
            <a:satOff val="-4263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9. Создание отчета</a:t>
          </a: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13702" y="3095177"/>
        <a:ext cx="2778263" cy="866284"/>
      </dsp:txXfrm>
    </dsp:sp>
    <dsp:sp modelId="{096FF6C9-33E4-4D92-A647-DAA762B541AE}">
      <dsp:nvSpPr>
        <dsp:cNvPr id="0" name=""/>
        <dsp:cNvSpPr/>
      </dsp:nvSpPr>
      <dsp:spPr>
        <a:xfrm rot="5400000">
          <a:off x="9764585" y="4095768"/>
          <a:ext cx="476498" cy="380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888732" y="4047691"/>
        <a:ext cx="228205" cy="362395"/>
      </dsp:txXfrm>
    </dsp:sp>
    <dsp:sp modelId="{99B96872-3A04-4A45-9B73-2314D7D39792}">
      <dsp:nvSpPr>
        <dsp:cNvPr id="0" name=""/>
        <dsp:cNvSpPr/>
      </dsp:nvSpPr>
      <dsp:spPr>
        <a:xfrm>
          <a:off x="8586751" y="4601870"/>
          <a:ext cx="2832165" cy="920186"/>
        </a:xfrm>
        <a:prstGeom prst="roundRect">
          <a:avLst>
            <a:gd name="adj" fmla="val 1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10. Оценивание  и рефлексия</a:t>
          </a: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13702" y="4628821"/>
        <a:ext cx="2778263" cy="8662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15DC5-C8B0-401D-8B67-00FD3DF38E7F}">
      <dsp:nvSpPr>
        <dsp:cNvPr id="0" name=""/>
        <dsp:cNvSpPr/>
      </dsp:nvSpPr>
      <dsp:spPr>
        <a:xfrm>
          <a:off x="1243390" y="-38768"/>
          <a:ext cx="6347271" cy="6347271"/>
        </a:xfrm>
        <a:prstGeom prst="circularArrow">
          <a:avLst>
            <a:gd name="adj1" fmla="val 5544"/>
            <a:gd name="adj2" fmla="val 330680"/>
            <a:gd name="adj3" fmla="val 13755855"/>
            <a:gd name="adj4" fmla="val 17398191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0F768-3634-4DFA-8EC2-4D3E9BDB263E}">
      <dsp:nvSpPr>
        <dsp:cNvPr id="0" name=""/>
        <dsp:cNvSpPr/>
      </dsp:nvSpPr>
      <dsp:spPr>
        <a:xfrm>
          <a:off x="2918084" y="2673"/>
          <a:ext cx="2997884" cy="14989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</a:rPr>
            <a:t>Проблема   </a:t>
          </a:r>
          <a:endParaRPr lang="ru-RU" sz="2400" b="1" kern="1200">
            <a:solidFill>
              <a:schemeClr val="tx1"/>
            </a:solidFill>
          </a:endParaRPr>
        </a:p>
      </dsp:txBody>
      <dsp:txXfrm>
        <a:off x="2991256" y="75845"/>
        <a:ext cx="2851540" cy="1352598"/>
      </dsp:txXfrm>
    </dsp:sp>
    <dsp:sp modelId="{9A3D5726-DDF3-4DC7-8F92-75D276F5A0CE}">
      <dsp:nvSpPr>
        <dsp:cNvPr id="0" name=""/>
        <dsp:cNvSpPr/>
      </dsp:nvSpPr>
      <dsp:spPr>
        <a:xfrm>
          <a:off x="5492333" y="1872974"/>
          <a:ext cx="2997884" cy="1498942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tx1"/>
              </a:solidFill>
            </a:rPr>
            <a:t>FILA</a:t>
          </a:r>
          <a:endParaRPr lang="ru-RU" sz="2400" b="1" kern="1200">
            <a:solidFill>
              <a:schemeClr val="tx1"/>
            </a:solidFill>
          </a:endParaRPr>
        </a:p>
      </dsp:txBody>
      <dsp:txXfrm>
        <a:off x="5565505" y="1946146"/>
        <a:ext cx="2851540" cy="1352598"/>
      </dsp:txXfrm>
    </dsp:sp>
    <dsp:sp modelId="{9056E85A-245E-4D2A-9114-06A894D2634B}">
      <dsp:nvSpPr>
        <dsp:cNvPr id="0" name=""/>
        <dsp:cNvSpPr/>
      </dsp:nvSpPr>
      <dsp:spPr>
        <a:xfrm>
          <a:off x="4438288" y="4900012"/>
          <a:ext cx="2997884" cy="1498942"/>
        </a:xfrm>
        <a:prstGeom prst="round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</a:rPr>
            <a:t>Сбор информации</a:t>
          </a:r>
          <a:endParaRPr lang="ru-RU" sz="2400" b="1" kern="1200">
            <a:solidFill>
              <a:schemeClr val="tx1"/>
            </a:solidFill>
          </a:endParaRPr>
        </a:p>
      </dsp:txBody>
      <dsp:txXfrm>
        <a:off x="4511460" y="4973184"/>
        <a:ext cx="2851540" cy="1352598"/>
      </dsp:txXfrm>
    </dsp:sp>
    <dsp:sp modelId="{E56AD760-7317-4769-81F1-FB82F83D8AD4}">
      <dsp:nvSpPr>
        <dsp:cNvPr id="0" name=""/>
        <dsp:cNvSpPr/>
      </dsp:nvSpPr>
      <dsp:spPr>
        <a:xfrm>
          <a:off x="1327111" y="4899185"/>
          <a:ext cx="2997884" cy="1498942"/>
        </a:xfrm>
        <a:prstGeom prst="roundRect">
          <a:avLst/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</a:rPr>
            <a:t>Анализ и отчет, создание продукта </a:t>
          </a:r>
          <a:endParaRPr lang="ru-RU" sz="2400" b="1" kern="1200">
            <a:solidFill>
              <a:schemeClr val="tx1"/>
            </a:solidFill>
          </a:endParaRPr>
        </a:p>
      </dsp:txBody>
      <dsp:txXfrm>
        <a:off x="1400283" y="4972357"/>
        <a:ext cx="2851540" cy="1352598"/>
      </dsp:txXfrm>
    </dsp:sp>
    <dsp:sp modelId="{D34932C7-E60F-41C6-BEBF-B0A562E367AD}">
      <dsp:nvSpPr>
        <dsp:cNvPr id="0" name=""/>
        <dsp:cNvSpPr/>
      </dsp:nvSpPr>
      <dsp:spPr>
        <a:xfrm>
          <a:off x="343835" y="1872974"/>
          <a:ext cx="2997884" cy="1498942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</a:rPr>
            <a:t>Оценка, рефлексия</a:t>
          </a:r>
          <a:endParaRPr lang="ru-RU" sz="2400" b="1" kern="1200">
            <a:solidFill>
              <a:schemeClr val="tx1"/>
            </a:solidFill>
          </a:endParaRPr>
        </a:p>
      </dsp:txBody>
      <dsp:txXfrm>
        <a:off x="417007" y="1946146"/>
        <a:ext cx="2851540" cy="13525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AEB5C-583A-46C9-B2E8-C6EA94906C9F}">
      <dsp:nvSpPr>
        <dsp:cNvPr id="0" name=""/>
        <dsp:cNvSpPr/>
      </dsp:nvSpPr>
      <dsp:spPr>
        <a:xfrm>
          <a:off x="3252" y="69697"/>
          <a:ext cx="3171233" cy="12684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>
              <a:solidFill>
                <a:schemeClr val="tx1"/>
              </a:solidFill>
            </a:rPr>
            <a:t>Вариант 1</a:t>
          </a:r>
        </a:p>
      </dsp:txBody>
      <dsp:txXfrm>
        <a:off x="3252" y="69697"/>
        <a:ext cx="3171233" cy="1268493"/>
      </dsp:txXfrm>
    </dsp:sp>
    <dsp:sp modelId="{72D6E6F0-E7E0-43DA-86A0-9FED39387620}">
      <dsp:nvSpPr>
        <dsp:cNvPr id="0" name=""/>
        <dsp:cNvSpPr/>
      </dsp:nvSpPr>
      <dsp:spPr>
        <a:xfrm>
          <a:off x="3252" y="1338190"/>
          <a:ext cx="3171233" cy="28547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>
              <a:solidFill>
                <a:schemeClr val="tx1"/>
              </a:solidFill>
            </a:rPr>
            <a:t>отчет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>
              <a:solidFill>
                <a:schemeClr val="tx1"/>
              </a:solidFill>
            </a:rPr>
            <a:t>презентация </a:t>
          </a:r>
        </a:p>
      </dsp:txBody>
      <dsp:txXfrm>
        <a:off x="3252" y="1338190"/>
        <a:ext cx="3171233" cy="2854799"/>
      </dsp:txXfrm>
    </dsp:sp>
    <dsp:sp modelId="{FA38DA56-A6A9-49DF-BCAB-2DA73FDCFB45}">
      <dsp:nvSpPr>
        <dsp:cNvPr id="0" name=""/>
        <dsp:cNvSpPr/>
      </dsp:nvSpPr>
      <dsp:spPr>
        <a:xfrm>
          <a:off x="3618458" y="69697"/>
          <a:ext cx="3171233" cy="1268493"/>
        </a:xfrm>
        <a:prstGeom prst="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>
              <a:solidFill>
                <a:schemeClr val="tx1"/>
              </a:solidFill>
            </a:rPr>
            <a:t>Вариант 2</a:t>
          </a:r>
        </a:p>
      </dsp:txBody>
      <dsp:txXfrm>
        <a:off x="3618458" y="69697"/>
        <a:ext cx="3171233" cy="1268493"/>
      </dsp:txXfrm>
    </dsp:sp>
    <dsp:sp modelId="{04C98E1F-F6ED-4410-AA65-FEE1BBDDB405}">
      <dsp:nvSpPr>
        <dsp:cNvPr id="0" name=""/>
        <dsp:cNvSpPr/>
      </dsp:nvSpPr>
      <dsp:spPr>
        <a:xfrm>
          <a:off x="3618458" y="1338190"/>
          <a:ext cx="3171233" cy="2854799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>
              <a:solidFill>
                <a:schemeClr val="tx1"/>
              </a:solidFill>
            </a:rPr>
            <a:t>отчет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>
              <a:solidFill>
                <a:schemeClr val="tx1"/>
              </a:solidFill>
            </a:rPr>
            <a:t>презентация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>
              <a:solidFill>
                <a:schemeClr val="tx1"/>
              </a:solidFill>
            </a:rPr>
            <a:t>словарь</a:t>
          </a:r>
        </a:p>
      </dsp:txBody>
      <dsp:txXfrm>
        <a:off x="3618458" y="1338190"/>
        <a:ext cx="3171233" cy="2854799"/>
      </dsp:txXfrm>
    </dsp:sp>
    <dsp:sp modelId="{5636CADC-71D3-45C7-8B33-AA43D6E098F7}">
      <dsp:nvSpPr>
        <dsp:cNvPr id="0" name=""/>
        <dsp:cNvSpPr/>
      </dsp:nvSpPr>
      <dsp:spPr>
        <a:xfrm>
          <a:off x="7233664" y="69697"/>
          <a:ext cx="3171233" cy="1268493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>
              <a:solidFill>
                <a:schemeClr val="tx1"/>
              </a:solidFill>
            </a:rPr>
            <a:t>Вариант 3</a:t>
          </a:r>
        </a:p>
      </dsp:txBody>
      <dsp:txXfrm>
        <a:off x="7233664" y="69697"/>
        <a:ext cx="3171233" cy="1268493"/>
      </dsp:txXfrm>
    </dsp:sp>
    <dsp:sp modelId="{5E302CE6-6690-4254-8B34-17252968B2DC}">
      <dsp:nvSpPr>
        <dsp:cNvPr id="0" name=""/>
        <dsp:cNvSpPr/>
      </dsp:nvSpPr>
      <dsp:spPr>
        <a:xfrm>
          <a:off x="7233664" y="1338190"/>
          <a:ext cx="3171233" cy="2854799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>
              <a:solidFill>
                <a:schemeClr val="tx1"/>
              </a:solidFill>
            </a:rPr>
            <a:t>отчет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>
              <a:solidFill>
                <a:schemeClr val="tx1"/>
              </a:solidFill>
            </a:rPr>
            <a:t>презентация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>
              <a:solidFill>
                <a:schemeClr val="tx1"/>
              </a:solidFill>
            </a:rPr>
            <a:t>протокол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>
              <a:solidFill>
                <a:schemeClr val="tx1"/>
              </a:solidFill>
            </a:rPr>
            <a:t>словарь </a:t>
          </a:r>
        </a:p>
      </dsp:txBody>
      <dsp:txXfrm>
        <a:off x="7233664" y="1338190"/>
        <a:ext cx="3171233" cy="28547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E2175-757D-420C-AC46-CA39966764B1}">
      <dsp:nvSpPr>
        <dsp:cNvPr id="0" name=""/>
        <dsp:cNvSpPr/>
      </dsp:nvSpPr>
      <dsp:spPr>
        <a:xfrm>
          <a:off x="8415850" y="4463154"/>
          <a:ext cx="1499748" cy="418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010"/>
              </a:lnTo>
              <a:lnTo>
                <a:pt x="1499748" y="285010"/>
              </a:lnTo>
              <a:lnTo>
                <a:pt x="1499748" y="4182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1AE35-97B5-47DF-B098-E4F9EB30B5C9}">
      <dsp:nvSpPr>
        <dsp:cNvPr id="0" name=""/>
        <dsp:cNvSpPr/>
      </dsp:nvSpPr>
      <dsp:spPr>
        <a:xfrm>
          <a:off x="7130606" y="4463154"/>
          <a:ext cx="1285244" cy="418228"/>
        </a:xfrm>
        <a:custGeom>
          <a:avLst/>
          <a:gdLst/>
          <a:ahLst/>
          <a:cxnLst/>
          <a:rect l="0" t="0" r="0" b="0"/>
          <a:pathLst>
            <a:path>
              <a:moveTo>
                <a:pt x="1285244" y="0"/>
              </a:moveTo>
              <a:lnTo>
                <a:pt x="1285244" y="285010"/>
              </a:lnTo>
              <a:lnTo>
                <a:pt x="0" y="285010"/>
              </a:lnTo>
              <a:lnTo>
                <a:pt x="0" y="4182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EBB99-FD78-4810-B2BD-E503B139E984}">
      <dsp:nvSpPr>
        <dsp:cNvPr id="0" name=""/>
        <dsp:cNvSpPr/>
      </dsp:nvSpPr>
      <dsp:spPr>
        <a:xfrm>
          <a:off x="8370130" y="3047737"/>
          <a:ext cx="91440" cy="418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22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F99A6-48AD-4041-93C1-4E168D5C79D7}">
      <dsp:nvSpPr>
        <dsp:cNvPr id="0" name=""/>
        <dsp:cNvSpPr/>
      </dsp:nvSpPr>
      <dsp:spPr>
        <a:xfrm>
          <a:off x="5577132" y="1632319"/>
          <a:ext cx="2838718" cy="418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010"/>
              </a:lnTo>
              <a:lnTo>
                <a:pt x="2838718" y="285010"/>
              </a:lnTo>
              <a:lnTo>
                <a:pt x="2838718" y="4182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1896C-B711-4229-82F3-481783DB8898}">
      <dsp:nvSpPr>
        <dsp:cNvPr id="0" name=""/>
        <dsp:cNvSpPr/>
      </dsp:nvSpPr>
      <dsp:spPr>
        <a:xfrm>
          <a:off x="2738414" y="4463154"/>
          <a:ext cx="1527251" cy="420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110"/>
              </a:lnTo>
              <a:lnTo>
                <a:pt x="1527251" y="287110"/>
              </a:lnTo>
              <a:lnTo>
                <a:pt x="1527251" y="4203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69430-3B64-44D8-93EF-7AD66BA5C93C}">
      <dsp:nvSpPr>
        <dsp:cNvPr id="0" name=""/>
        <dsp:cNvSpPr/>
      </dsp:nvSpPr>
      <dsp:spPr>
        <a:xfrm>
          <a:off x="1373222" y="4463154"/>
          <a:ext cx="1365192" cy="418228"/>
        </a:xfrm>
        <a:custGeom>
          <a:avLst/>
          <a:gdLst/>
          <a:ahLst/>
          <a:cxnLst/>
          <a:rect l="0" t="0" r="0" b="0"/>
          <a:pathLst>
            <a:path>
              <a:moveTo>
                <a:pt x="1365192" y="0"/>
              </a:moveTo>
              <a:lnTo>
                <a:pt x="1365192" y="285010"/>
              </a:lnTo>
              <a:lnTo>
                <a:pt x="0" y="285010"/>
              </a:lnTo>
              <a:lnTo>
                <a:pt x="0" y="4182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1D02C-17FC-4E92-A895-78CBD35D8319}">
      <dsp:nvSpPr>
        <dsp:cNvPr id="0" name=""/>
        <dsp:cNvSpPr/>
      </dsp:nvSpPr>
      <dsp:spPr>
        <a:xfrm>
          <a:off x="2692694" y="3047737"/>
          <a:ext cx="91440" cy="418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22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7B18B-E49A-417E-A35E-8C190BAE00B8}">
      <dsp:nvSpPr>
        <dsp:cNvPr id="0" name=""/>
        <dsp:cNvSpPr/>
      </dsp:nvSpPr>
      <dsp:spPr>
        <a:xfrm>
          <a:off x="2738414" y="1632319"/>
          <a:ext cx="2838718" cy="418228"/>
        </a:xfrm>
        <a:custGeom>
          <a:avLst/>
          <a:gdLst/>
          <a:ahLst/>
          <a:cxnLst/>
          <a:rect l="0" t="0" r="0" b="0"/>
          <a:pathLst>
            <a:path>
              <a:moveTo>
                <a:pt x="2838718" y="0"/>
              </a:moveTo>
              <a:lnTo>
                <a:pt x="2838718" y="285010"/>
              </a:lnTo>
              <a:lnTo>
                <a:pt x="0" y="285010"/>
              </a:lnTo>
              <a:lnTo>
                <a:pt x="0" y="4182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3291C-0359-40D5-AFE9-6CD1B6681233}">
      <dsp:nvSpPr>
        <dsp:cNvPr id="0" name=""/>
        <dsp:cNvSpPr/>
      </dsp:nvSpPr>
      <dsp:spPr>
        <a:xfrm>
          <a:off x="4371722" y="635131"/>
          <a:ext cx="2410820" cy="9971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DD221-510F-491B-A6A2-E8D2F36E0B94}">
      <dsp:nvSpPr>
        <dsp:cNvPr id="0" name=""/>
        <dsp:cNvSpPr/>
      </dsp:nvSpPr>
      <dsp:spPr>
        <a:xfrm>
          <a:off x="4531503" y="786923"/>
          <a:ext cx="2410820" cy="99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Оценивание в </a:t>
          </a:r>
          <a:r>
            <a:rPr lang="en-US" sz="2000" b="1" kern="1200"/>
            <a:t>PBL</a:t>
          </a:r>
          <a:endParaRPr lang="ru-RU" sz="2000" b="1" kern="1200"/>
        </a:p>
      </dsp:txBody>
      <dsp:txXfrm>
        <a:off x="4560710" y="816130"/>
        <a:ext cx="2352406" cy="938774"/>
      </dsp:txXfrm>
    </dsp:sp>
    <dsp:sp modelId="{9BB72D8E-2DCC-4929-8560-1C354BD15078}">
      <dsp:nvSpPr>
        <dsp:cNvPr id="0" name=""/>
        <dsp:cNvSpPr/>
      </dsp:nvSpPr>
      <dsp:spPr>
        <a:xfrm>
          <a:off x="1533003" y="2050548"/>
          <a:ext cx="2410820" cy="9971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1A273-A73F-4A21-BC59-6C5132D8F2D3}">
      <dsp:nvSpPr>
        <dsp:cNvPr id="0" name=""/>
        <dsp:cNvSpPr/>
      </dsp:nvSpPr>
      <dsp:spPr>
        <a:xfrm>
          <a:off x="1692785" y="2202340"/>
          <a:ext cx="2410820" cy="99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Оценивание процесса</a:t>
          </a:r>
        </a:p>
      </dsp:txBody>
      <dsp:txXfrm>
        <a:off x="1721992" y="2231547"/>
        <a:ext cx="2352406" cy="938774"/>
      </dsp:txXfrm>
    </dsp:sp>
    <dsp:sp modelId="{FD76E604-71E6-4BFA-BCAA-703C80D5F4BC}">
      <dsp:nvSpPr>
        <dsp:cNvPr id="0" name=""/>
        <dsp:cNvSpPr/>
      </dsp:nvSpPr>
      <dsp:spPr>
        <a:xfrm>
          <a:off x="1533003" y="3465965"/>
          <a:ext cx="2410820" cy="997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ADD2D-FCCA-4179-8539-5CF257817CB2}">
      <dsp:nvSpPr>
        <dsp:cNvPr id="0" name=""/>
        <dsp:cNvSpPr/>
      </dsp:nvSpPr>
      <dsp:spPr>
        <a:xfrm>
          <a:off x="1692785" y="3617757"/>
          <a:ext cx="2410820" cy="99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Обсуждение и групповая работа</a:t>
          </a:r>
        </a:p>
      </dsp:txBody>
      <dsp:txXfrm>
        <a:off x="1721992" y="3646964"/>
        <a:ext cx="2352406" cy="938774"/>
      </dsp:txXfrm>
    </dsp:sp>
    <dsp:sp modelId="{6905E1DD-90E8-4B19-BF51-5FB8785A2AEB}">
      <dsp:nvSpPr>
        <dsp:cNvPr id="0" name=""/>
        <dsp:cNvSpPr/>
      </dsp:nvSpPr>
      <dsp:spPr>
        <a:xfrm>
          <a:off x="5752" y="4881382"/>
          <a:ext cx="2734939" cy="9971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2C604-F2DF-4ACA-A536-3D8D91B1A631}">
      <dsp:nvSpPr>
        <dsp:cNvPr id="0" name=""/>
        <dsp:cNvSpPr/>
      </dsp:nvSpPr>
      <dsp:spPr>
        <a:xfrm>
          <a:off x="165534" y="5033175"/>
          <a:ext cx="2734939" cy="99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Взаимооценивание</a:t>
          </a:r>
        </a:p>
      </dsp:txBody>
      <dsp:txXfrm>
        <a:off x="194741" y="5062382"/>
        <a:ext cx="2676525" cy="938774"/>
      </dsp:txXfrm>
    </dsp:sp>
    <dsp:sp modelId="{81416C7F-EE5F-4300-8612-959AC975A12F}">
      <dsp:nvSpPr>
        <dsp:cNvPr id="0" name=""/>
        <dsp:cNvSpPr/>
      </dsp:nvSpPr>
      <dsp:spPr>
        <a:xfrm>
          <a:off x="3060255" y="4883482"/>
          <a:ext cx="2410820" cy="9971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45E65-A898-44E3-B8AF-41ACD39C6960}">
      <dsp:nvSpPr>
        <dsp:cNvPr id="0" name=""/>
        <dsp:cNvSpPr/>
      </dsp:nvSpPr>
      <dsp:spPr>
        <a:xfrm>
          <a:off x="3220036" y="5035275"/>
          <a:ext cx="2410820" cy="99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Самооценивание</a:t>
          </a:r>
        </a:p>
      </dsp:txBody>
      <dsp:txXfrm>
        <a:off x="3249243" y="5064482"/>
        <a:ext cx="2352406" cy="938774"/>
      </dsp:txXfrm>
    </dsp:sp>
    <dsp:sp modelId="{687C0B10-F34C-41CA-887E-58B027758CAA}">
      <dsp:nvSpPr>
        <dsp:cNvPr id="0" name=""/>
        <dsp:cNvSpPr/>
      </dsp:nvSpPr>
      <dsp:spPr>
        <a:xfrm>
          <a:off x="7210440" y="2050548"/>
          <a:ext cx="2410820" cy="9971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42270-69E0-4E96-95CC-0F114092FFB8}">
      <dsp:nvSpPr>
        <dsp:cNvPr id="0" name=""/>
        <dsp:cNvSpPr/>
      </dsp:nvSpPr>
      <dsp:spPr>
        <a:xfrm>
          <a:off x="7370222" y="2202340"/>
          <a:ext cx="2410820" cy="99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Оценивание результата</a:t>
          </a:r>
        </a:p>
      </dsp:txBody>
      <dsp:txXfrm>
        <a:off x="7399429" y="2231547"/>
        <a:ext cx="2352406" cy="938774"/>
      </dsp:txXfrm>
    </dsp:sp>
    <dsp:sp modelId="{00C6DC95-B74D-46CA-8196-D070BA9CE50A}">
      <dsp:nvSpPr>
        <dsp:cNvPr id="0" name=""/>
        <dsp:cNvSpPr/>
      </dsp:nvSpPr>
      <dsp:spPr>
        <a:xfrm>
          <a:off x="7210440" y="3465965"/>
          <a:ext cx="2410820" cy="997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836B6-BBEB-4DAD-B3AA-B9860F395215}">
      <dsp:nvSpPr>
        <dsp:cNvPr id="0" name=""/>
        <dsp:cNvSpPr/>
      </dsp:nvSpPr>
      <dsp:spPr>
        <a:xfrm>
          <a:off x="7370222" y="3617757"/>
          <a:ext cx="2410820" cy="99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Отчет и/или презентация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</dsp:txBody>
      <dsp:txXfrm>
        <a:off x="7399429" y="3646964"/>
        <a:ext cx="2352406" cy="938774"/>
      </dsp:txXfrm>
    </dsp:sp>
    <dsp:sp modelId="{4C2B8886-13F9-4978-AD36-096D2B94A886}">
      <dsp:nvSpPr>
        <dsp:cNvPr id="0" name=""/>
        <dsp:cNvSpPr/>
      </dsp:nvSpPr>
      <dsp:spPr>
        <a:xfrm>
          <a:off x="5790639" y="4881382"/>
          <a:ext cx="2679934" cy="9971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86610-CDE1-41CC-B13C-15F95BA64A7D}">
      <dsp:nvSpPr>
        <dsp:cNvPr id="0" name=""/>
        <dsp:cNvSpPr/>
      </dsp:nvSpPr>
      <dsp:spPr>
        <a:xfrm>
          <a:off x="5950420" y="5033175"/>
          <a:ext cx="2679934" cy="99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Взаимооценивание</a:t>
          </a:r>
        </a:p>
      </dsp:txBody>
      <dsp:txXfrm>
        <a:off x="5979627" y="5062382"/>
        <a:ext cx="2621520" cy="938774"/>
      </dsp:txXfrm>
    </dsp:sp>
    <dsp:sp modelId="{672D4119-C48C-4FF0-BCD3-3304D9C03B21}">
      <dsp:nvSpPr>
        <dsp:cNvPr id="0" name=""/>
        <dsp:cNvSpPr/>
      </dsp:nvSpPr>
      <dsp:spPr>
        <a:xfrm>
          <a:off x="8790136" y="4881382"/>
          <a:ext cx="2250925" cy="9971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CE3B3-C54B-447B-83CD-71AE6F00ED8C}">
      <dsp:nvSpPr>
        <dsp:cNvPr id="0" name=""/>
        <dsp:cNvSpPr/>
      </dsp:nvSpPr>
      <dsp:spPr>
        <a:xfrm>
          <a:off x="8949918" y="5033175"/>
          <a:ext cx="2250925" cy="99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Оценивание учителем</a:t>
          </a:r>
        </a:p>
      </dsp:txBody>
      <dsp:txXfrm>
        <a:off x="8979125" y="5062382"/>
        <a:ext cx="2192511" cy="9387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C89F7-38BF-4B4C-8910-4277EB46B367}">
      <dsp:nvSpPr>
        <dsp:cNvPr id="0" name=""/>
        <dsp:cNvSpPr/>
      </dsp:nvSpPr>
      <dsp:spPr>
        <a:xfrm>
          <a:off x="4543333" y="1275"/>
          <a:ext cx="2257127" cy="22571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>
              <a:solidFill>
                <a:schemeClr val="tx1"/>
              </a:solidFill>
            </a:rPr>
            <a:t>1 группа: с точки зрения учащихся</a:t>
          </a:r>
          <a:endParaRPr lang="ru-RU" sz="2500" kern="1200">
            <a:solidFill>
              <a:schemeClr val="tx1"/>
            </a:solidFill>
          </a:endParaRPr>
        </a:p>
      </dsp:txBody>
      <dsp:txXfrm>
        <a:off x="4873882" y="331824"/>
        <a:ext cx="1596029" cy="1596029"/>
      </dsp:txXfrm>
    </dsp:sp>
    <dsp:sp modelId="{82B52278-5B04-4D35-96C6-140D4950F11A}">
      <dsp:nvSpPr>
        <dsp:cNvPr id="0" name=""/>
        <dsp:cNvSpPr/>
      </dsp:nvSpPr>
      <dsp:spPr>
        <a:xfrm rot="3600000">
          <a:off x="6210634" y="2203182"/>
          <a:ext cx="601730" cy="761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>
        <a:off x="6255764" y="2277371"/>
        <a:ext cx="421211" cy="457068"/>
      </dsp:txXfrm>
    </dsp:sp>
    <dsp:sp modelId="{AD9DB2C5-CEC4-4795-AE61-18959424F293}">
      <dsp:nvSpPr>
        <dsp:cNvPr id="0" name=""/>
        <dsp:cNvSpPr/>
      </dsp:nvSpPr>
      <dsp:spPr>
        <a:xfrm>
          <a:off x="6239568" y="2939239"/>
          <a:ext cx="2257127" cy="2257127"/>
        </a:xfrm>
        <a:prstGeom prst="ellipse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2 группа: с точки зрения учителя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6570117" y="3269788"/>
        <a:ext cx="1596029" cy="1596029"/>
      </dsp:txXfrm>
    </dsp:sp>
    <dsp:sp modelId="{E6830A8D-B9AD-4A52-8E25-BC2044B1218E}">
      <dsp:nvSpPr>
        <dsp:cNvPr id="0" name=""/>
        <dsp:cNvSpPr/>
      </dsp:nvSpPr>
      <dsp:spPr>
        <a:xfrm rot="10800000">
          <a:off x="5388062" y="3686912"/>
          <a:ext cx="601730" cy="761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 rot="10800000">
        <a:off x="5568581" y="3839268"/>
        <a:ext cx="421211" cy="457068"/>
      </dsp:txXfrm>
    </dsp:sp>
    <dsp:sp modelId="{869104D4-A72A-4B52-AC8F-20A393D6FDF4}">
      <dsp:nvSpPr>
        <dsp:cNvPr id="0" name=""/>
        <dsp:cNvSpPr/>
      </dsp:nvSpPr>
      <dsp:spPr>
        <a:xfrm>
          <a:off x="2847099" y="2939239"/>
          <a:ext cx="2257127" cy="2257127"/>
        </a:xfrm>
        <a:prstGeom prst="ellips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>
              <a:solidFill>
                <a:schemeClr val="tx1"/>
              </a:solidFill>
            </a:rPr>
            <a:t>3 группа: с точки зрения родителей</a:t>
          </a:r>
          <a:endParaRPr lang="ru-RU" sz="2500" kern="1200">
            <a:solidFill>
              <a:schemeClr val="tx1"/>
            </a:solidFill>
          </a:endParaRPr>
        </a:p>
      </dsp:txBody>
      <dsp:txXfrm>
        <a:off x="3177648" y="3269788"/>
        <a:ext cx="1596029" cy="1596029"/>
      </dsp:txXfrm>
    </dsp:sp>
    <dsp:sp modelId="{69529370-1C4B-428A-A4A3-330BACB466A7}">
      <dsp:nvSpPr>
        <dsp:cNvPr id="0" name=""/>
        <dsp:cNvSpPr/>
      </dsp:nvSpPr>
      <dsp:spPr>
        <a:xfrm rot="18000000">
          <a:off x="4514400" y="2232679"/>
          <a:ext cx="601730" cy="761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>
        <a:off x="4559530" y="2463202"/>
        <a:ext cx="421211" cy="4570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44515-0242-4B37-9587-30F2A35ED4C2}">
      <dsp:nvSpPr>
        <dsp:cNvPr id="0" name=""/>
        <dsp:cNvSpPr/>
      </dsp:nvSpPr>
      <dsp:spPr>
        <a:xfrm>
          <a:off x="249" y="1414171"/>
          <a:ext cx="3140582" cy="2590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tx1"/>
              </a:solidFill>
            </a:rPr>
            <a:t>Сингапур, Англия, Германия, Канада, Австралия, Нидерланды и др.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9860" y="1473782"/>
        <a:ext cx="3021360" cy="1916032"/>
      </dsp:txXfrm>
    </dsp:sp>
    <dsp:sp modelId="{C8D5B3EB-D1AE-4D56-9241-5DE986950D09}">
      <dsp:nvSpPr>
        <dsp:cNvPr id="0" name=""/>
        <dsp:cNvSpPr/>
      </dsp:nvSpPr>
      <dsp:spPr>
        <a:xfrm>
          <a:off x="1751368" y="1981519"/>
          <a:ext cx="3536734" cy="3536734"/>
        </a:xfrm>
        <a:prstGeom prst="leftCircularArrow">
          <a:avLst>
            <a:gd name="adj1" fmla="val 3360"/>
            <a:gd name="adj2" fmla="val 415515"/>
            <a:gd name="adj3" fmla="val 2191026"/>
            <a:gd name="adj4" fmla="val 9024489"/>
            <a:gd name="adj5" fmla="val 392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CF6B5-B9F0-4BBD-B6C9-88EAB5DA4A88}">
      <dsp:nvSpPr>
        <dsp:cNvPr id="0" name=""/>
        <dsp:cNvSpPr/>
      </dsp:nvSpPr>
      <dsp:spPr>
        <a:xfrm>
          <a:off x="698156" y="3449426"/>
          <a:ext cx="2791629" cy="11101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tx1"/>
              </a:solidFill>
            </a:rPr>
            <a:t>Лидеры в образование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730671" y="3481941"/>
        <a:ext cx="2726599" cy="1045108"/>
      </dsp:txXfrm>
    </dsp:sp>
    <dsp:sp modelId="{7D2128C0-CC99-4C05-B32A-4DD65A56C95C}">
      <dsp:nvSpPr>
        <dsp:cNvPr id="0" name=""/>
        <dsp:cNvSpPr/>
      </dsp:nvSpPr>
      <dsp:spPr>
        <a:xfrm>
          <a:off x="4055668" y="1414171"/>
          <a:ext cx="3140582" cy="2590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Развитие навыков </a:t>
          </a:r>
          <a:r>
            <a:rPr lang="en-US" sz="1800" kern="1200" dirty="0" smtClean="0">
              <a:solidFill>
                <a:schemeClr val="tx1"/>
              </a:solidFill>
            </a:rPr>
            <a:t>XXI </a:t>
          </a:r>
          <a:r>
            <a:rPr lang="ru-RU" sz="1800" kern="1200" dirty="0" smtClean="0">
              <a:solidFill>
                <a:schemeClr val="tx1"/>
              </a:solidFill>
            </a:rPr>
            <a:t>века: критического мышления, коммуникации, решения проблем, работы в команде, самоорганизации и саморегуляции.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115279" y="2028851"/>
        <a:ext cx="3021360" cy="1916032"/>
      </dsp:txXfrm>
    </dsp:sp>
    <dsp:sp modelId="{33D982CC-FA78-4285-9A52-6C868FE63E70}">
      <dsp:nvSpPr>
        <dsp:cNvPr id="0" name=""/>
        <dsp:cNvSpPr/>
      </dsp:nvSpPr>
      <dsp:spPr>
        <a:xfrm>
          <a:off x="5780615" y="-201151"/>
          <a:ext cx="3938031" cy="3938031"/>
        </a:xfrm>
        <a:prstGeom prst="circularArrow">
          <a:avLst>
            <a:gd name="adj1" fmla="val 3018"/>
            <a:gd name="adj2" fmla="val 370164"/>
            <a:gd name="adj3" fmla="val 19454325"/>
            <a:gd name="adj4" fmla="val 12575511"/>
            <a:gd name="adj5" fmla="val 3521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DE40F-F634-4E59-8E79-8708F934512E}">
      <dsp:nvSpPr>
        <dsp:cNvPr id="0" name=""/>
        <dsp:cNvSpPr/>
      </dsp:nvSpPr>
      <dsp:spPr>
        <a:xfrm>
          <a:off x="4753575" y="859102"/>
          <a:ext cx="2791629" cy="1110138"/>
        </a:xfrm>
        <a:prstGeom prst="roundRect">
          <a:avLst>
            <a:gd name="adj" fmla="val 1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tx1"/>
              </a:solidFill>
            </a:rPr>
            <a:t>Результаты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4786090" y="891617"/>
        <a:ext cx="2726599" cy="1045108"/>
      </dsp:txXfrm>
    </dsp:sp>
    <dsp:sp modelId="{3F8963C3-4E75-494A-A4D1-56EE0472F036}">
      <dsp:nvSpPr>
        <dsp:cNvPr id="0" name=""/>
        <dsp:cNvSpPr/>
      </dsp:nvSpPr>
      <dsp:spPr>
        <a:xfrm>
          <a:off x="8111087" y="1414171"/>
          <a:ext cx="3140582" cy="2590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Высокие результаты теста </a:t>
          </a:r>
          <a:r>
            <a:rPr lang="ru-RU" sz="1800" b="0" i="0" kern="1200" dirty="0" smtClean="0">
              <a:solidFill>
                <a:schemeClr val="tx1"/>
              </a:solidFill>
            </a:rPr>
            <a:t>школьников </a:t>
          </a:r>
          <a:r>
            <a:rPr lang="ru-RU" sz="1800" kern="1200" dirty="0" smtClean="0">
              <a:solidFill>
                <a:schemeClr val="tx1"/>
              </a:solidFill>
            </a:rPr>
            <a:t>на </a:t>
          </a:r>
          <a:r>
            <a:rPr lang="ru-RU" sz="1800" b="0" i="0" kern="1200" dirty="0" smtClean="0">
              <a:solidFill>
                <a:schemeClr val="tx1"/>
              </a:solidFill>
            </a:rPr>
            <a:t>грамотность и умения применять знания на практике </a:t>
          </a:r>
          <a:r>
            <a:rPr lang="ru-RU" sz="1800" kern="1200" dirty="0" smtClean="0">
              <a:solidFill>
                <a:schemeClr val="tx1"/>
              </a:solidFill>
            </a:rPr>
            <a:t>международного исследования PISA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8170698" y="1473782"/>
        <a:ext cx="3021360" cy="1916032"/>
      </dsp:txXfrm>
    </dsp:sp>
    <dsp:sp modelId="{EEA6033A-67FB-49B1-8F4D-2D76BC88456A}">
      <dsp:nvSpPr>
        <dsp:cNvPr id="0" name=""/>
        <dsp:cNvSpPr/>
      </dsp:nvSpPr>
      <dsp:spPr>
        <a:xfrm>
          <a:off x="8808994" y="3449426"/>
          <a:ext cx="2791629" cy="1110138"/>
        </a:xfrm>
        <a:prstGeom prst="roundRect">
          <a:avLst>
            <a:gd name="adj" fmla="val 1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tx1"/>
              </a:solidFill>
            </a:rPr>
            <a:t>Достижения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8841509" y="3481941"/>
        <a:ext cx="2726599" cy="10451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13AEF-B133-4ACF-BFA0-92D4324C3110}">
      <dsp:nvSpPr>
        <dsp:cNvPr id="0" name=""/>
        <dsp:cNvSpPr/>
      </dsp:nvSpPr>
      <dsp:spPr>
        <a:xfrm rot="5400000">
          <a:off x="7401248" y="-3148290"/>
          <a:ext cx="854571" cy="736803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/>
            <a:t>9</a:t>
          </a:r>
          <a:endParaRPr lang="ru-RU" sz="3600" b="1" kern="1200" dirty="0"/>
        </a:p>
      </dsp:txBody>
      <dsp:txXfrm rot="-5400000">
        <a:off x="4144518" y="150157"/>
        <a:ext cx="7326315" cy="771137"/>
      </dsp:txXfrm>
    </dsp:sp>
    <dsp:sp modelId="{BB14A623-4372-48F9-8441-075D893387FD}">
      <dsp:nvSpPr>
        <dsp:cNvPr id="0" name=""/>
        <dsp:cNvSpPr/>
      </dsp:nvSpPr>
      <dsp:spPr>
        <a:xfrm>
          <a:off x="0" y="0"/>
          <a:ext cx="4144518" cy="10682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Класс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52146" y="52146"/>
        <a:ext cx="4040226" cy="963921"/>
      </dsp:txXfrm>
    </dsp:sp>
    <dsp:sp modelId="{D6378DDB-A77A-40C0-BEC6-2E78C01D115C}">
      <dsp:nvSpPr>
        <dsp:cNvPr id="0" name=""/>
        <dsp:cNvSpPr/>
      </dsp:nvSpPr>
      <dsp:spPr>
        <a:xfrm rot="5400000">
          <a:off x="7401248" y="-2026666"/>
          <a:ext cx="854571" cy="7368032"/>
        </a:xfrm>
        <a:prstGeom prst="round2Same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/>
            <a:t>Влияние деятельности человека на окружающую среду</a:t>
          </a:r>
          <a:endParaRPr lang="ru-RU" sz="3600" b="1" kern="1200" dirty="0"/>
        </a:p>
      </dsp:txBody>
      <dsp:txXfrm rot="-5400000">
        <a:off x="4144518" y="1271781"/>
        <a:ext cx="7326315" cy="771137"/>
      </dsp:txXfrm>
    </dsp:sp>
    <dsp:sp modelId="{C476700F-7F6D-4D25-9096-ED0A4849E646}">
      <dsp:nvSpPr>
        <dsp:cNvPr id="0" name=""/>
        <dsp:cNvSpPr/>
      </dsp:nvSpPr>
      <dsp:spPr>
        <a:xfrm>
          <a:off x="0" y="1123243"/>
          <a:ext cx="4144518" cy="1068213"/>
        </a:xfrm>
        <a:prstGeom prst="round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Раздел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52146" y="1175389"/>
        <a:ext cx="4040226" cy="963921"/>
      </dsp:txXfrm>
    </dsp:sp>
    <dsp:sp modelId="{FBFBF781-5757-402C-A446-93432ECEEA8C}">
      <dsp:nvSpPr>
        <dsp:cNvPr id="0" name=""/>
        <dsp:cNvSpPr/>
      </dsp:nvSpPr>
      <dsp:spPr>
        <a:xfrm rot="5400000">
          <a:off x="7401248" y="-905041"/>
          <a:ext cx="854571" cy="7368032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/>
            <a:t>5</a:t>
          </a:r>
          <a:endParaRPr lang="ru-RU" sz="3600" b="1" kern="1200" dirty="0"/>
        </a:p>
      </dsp:txBody>
      <dsp:txXfrm rot="-5400000">
        <a:off x="4144518" y="2393406"/>
        <a:ext cx="7326315" cy="771137"/>
      </dsp:txXfrm>
    </dsp:sp>
    <dsp:sp modelId="{1624C03D-4586-4FED-89A9-7C6D539EAAA0}">
      <dsp:nvSpPr>
        <dsp:cNvPr id="0" name=""/>
        <dsp:cNvSpPr/>
      </dsp:nvSpPr>
      <dsp:spPr>
        <a:xfrm>
          <a:off x="0" y="2244867"/>
          <a:ext cx="4144518" cy="1068213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Количество часов</a:t>
          </a:r>
          <a:endParaRPr lang="ru-RU" sz="3600" b="1" kern="1200" dirty="0"/>
        </a:p>
      </dsp:txBody>
      <dsp:txXfrm>
        <a:off x="52146" y="2297013"/>
        <a:ext cx="4040226" cy="963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4F29C-1B37-4B81-A1AE-87C091F873FB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16E7A-D0F2-4F5F-BF1D-C4836FCD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9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6E7A-D0F2-4F5F-BF1D-C4836FCD7C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8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80F6-F735-493F-AA79-67B3BB160F7C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E342-E489-42AB-A160-DAE60E76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15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80F6-F735-493F-AA79-67B3BB160F7C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E342-E489-42AB-A160-DAE60E76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2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80F6-F735-493F-AA79-67B3BB160F7C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E342-E489-42AB-A160-DAE60E76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1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80F6-F735-493F-AA79-67B3BB160F7C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E342-E489-42AB-A160-DAE60E76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1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80F6-F735-493F-AA79-67B3BB160F7C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E342-E489-42AB-A160-DAE60E76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8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80F6-F735-493F-AA79-67B3BB160F7C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E342-E489-42AB-A160-DAE60E76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80F6-F735-493F-AA79-67B3BB160F7C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E342-E489-42AB-A160-DAE60E76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7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80F6-F735-493F-AA79-67B3BB160F7C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E342-E489-42AB-A160-DAE60E76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9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80F6-F735-493F-AA79-67B3BB160F7C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E342-E489-42AB-A160-DAE60E76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1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80F6-F735-493F-AA79-67B3BB160F7C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E342-E489-42AB-A160-DAE60E76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2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80F6-F735-493F-AA79-67B3BB160F7C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E342-E489-42AB-A160-DAE60E76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0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1">
                <a:alpha val="44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880F6-F735-493F-AA79-67B3BB160F7C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AE342-E489-42AB-A160-DAE60E76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3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hyperlink" Target="&#1060;&#1088;&#1072;&#1075;&#1084;&#1077;&#1085;&#1090;&#1099;%20&#1091;&#1088;&#1086;&#1082;&#1086;&#1074;.mp4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&#1057;&#1077;&#1084;&#1100;&#1103;%20&#1040;&#1096;&#1080;&#1088;&#1086;&#1074;&#1099;&#1093;.mp4" TargetMode="Externa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0;&#1085;&#1091;&#1090;&#1082;&#1072;%20&#1088;&#1077;&#1092;&#1083;&#1077;&#1082;&#1089;&#1080;&#1080;.%20&#1042;&#1099;&#1073;&#1077;&#1088;&#1080;%20&#1089;&#1074;&#1086;&#1105;!.mp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5VH6n8sYmt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rz.nis.edu.kz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2748" y="6088743"/>
            <a:ext cx="2398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19-20 августа </a:t>
            </a:r>
            <a:r>
              <a:rPr lang="ru-RU" b="1" dirty="0" smtClean="0">
                <a:solidFill>
                  <a:srgbClr val="0070C0"/>
                </a:solidFill>
              </a:rPr>
              <a:t>2019 </a:t>
            </a:r>
            <a:r>
              <a:rPr lang="ru-RU" b="1" dirty="0" smtClean="0">
                <a:solidFill>
                  <a:srgbClr val="0070C0"/>
                </a:solidFill>
              </a:rPr>
              <a:t>год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67261" y="2448804"/>
            <a:ext cx="87023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Мастер-класс </a:t>
            </a:r>
          </a:p>
          <a:p>
            <a:pPr algn="ctr"/>
            <a:r>
              <a:rPr lang="ru-RU" sz="36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«Проблемы и перспективы использования </a:t>
            </a:r>
          </a:p>
          <a:p>
            <a:pPr algn="ctr"/>
            <a:r>
              <a:rPr lang="ru-RU" sz="36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проблемно-ориентированного обучения»</a:t>
            </a:r>
            <a:endParaRPr lang="ru-RU" sz="36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0431" y="8999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Августовская педагогическая конференция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АОО «Назарбаев Интеллектуальные школы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0575" y="5105693"/>
            <a:ext cx="908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Аксёнова Инна </a:t>
            </a:r>
            <a:r>
              <a:rPr lang="ru-RU" b="1" dirty="0" smtClean="0">
                <a:solidFill>
                  <a:srgbClr val="0070C0"/>
                </a:solidFill>
              </a:rPr>
              <a:t>Валериевна, учитель-эксперт биологии НИШ ФМН г. Тараз</a:t>
            </a:r>
          </a:p>
        </p:txBody>
      </p:sp>
    </p:spTree>
    <p:extLst>
      <p:ext uri="{BB962C8B-B14F-4D97-AF65-F5344CB8AC3E}">
        <p14:creationId xmlns:p14="http://schemas.microsoft.com/office/powerpoint/2010/main" val="5049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Отчетная документация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89163646"/>
              </p:ext>
            </p:extLst>
          </p:nvPr>
        </p:nvGraphicFramePr>
        <p:xfrm>
          <a:off x="853406" y="1536533"/>
          <a:ext cx="10408151" cy="426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5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36714953"/>
              </p:ext>
            </p:extLst>
          </p:nvPr>
        </p:nvGraphicFramePr>
        <p:xfrm>
          <a:off x="536224" y="0"/>
          <a:ext cx="11206597" cy="6665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78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38200" y="784141"/>
            <a:ext cx="10515600" cy="8861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Определение преимуществ и недостатков </a:t>
            </a:r>
            <a:r>
              <a:rPr lang="en-US" sz="3200" b="1" dirty="0" smtClean="0">
                <a:solidFill>
                  <a:srgbClr val="002060"/>
                </a:solidFill>
              </a:rPr>
              <a:t>PBL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1751936"/>
              </p:ext>
            </p:extLst>
          </p:nvPr>
        </p:nvGraphicFramePr>
        <p:xfrm>
          <a:off x="429125" y="1419726"/>
          <a:ext cx="11343795" cy="519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33102" y="857888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 action="ppaction://hlinkfile"/>
              </a:rPr>
              <a:t>Видеоролик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0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Международная практика</a:t>
            </a:r>
            <a:endParaRPr lang="en-US" sz="4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97163" y="1329267"/>
          <a:ext cx="116008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43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9359" y="632287"/>
            <a:ext cx="6257275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</a:rPr>
              <a:t>Почему не смотря на преимущества </a:t>
            </a:r>
            <a:r>
              <a:rPr lang="en-US" b="1" dirty="0" smtClean="0">
                <a:solidFill>
                  <a:srgbClr val="0070C0"/>
                </a:solidFill>
              </a:rPr>
              <a:t>PBL </a:t>
            </a:r>
            <a:r>
              <a:rPr lang="ru-RU" b="1" dirty="0" smtClean="0">
                <a:solidFill>
                  <a:srgbClr val="0070C0"/>
                </a:solidFill>
              </a:rPr>
              <a:t>в практике преподавания является малочисленным?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59" y="1288909"/>
            <a:ext cx="5262996" cy="52629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9849" t="33290" r="5065" b="21970"/>
          <a:stretch/>
        </p:blipFill>
        <p:spPr>
          <a:xfrm>
            <a:off x="7205381" y="2574759"/>
            <a:ext cx="3580017" cy="35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95" y="281272"/>
            <a:ext cx="11694694" cy="82563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Проблемы в </a:t>
            </a:r>
            <a:r>
              <a:rPr lang="ru-RU" sz="4000" b="1" dirty="0" smtClean="0">
                <a:solidFill>
                  <a:srgbClr val="0070C0"/>
                </a:solidFill>
              </a:rPr>
              <a:t>использовании методики </a:t>
            </a:r>
            <a:r>
              <a:rPr lang="ru-RU" sz="4000" b="1" dirty="0">
                <a:solidFill>
                  <a:srgbClr val="0070C0"/>
                </a:solidFill>
              </a:rPr>
              <a:t>PBL на уроках</a:t>
            </a:r>
            <a:r>
              <a:rPr lang="ru-RU" sz="4000" dirty="0">
                <a:solidFill>
                  <a:srgbClr val="0070C0"/>
                </a:solidFill>
              </a:rPr>
              <a:t/>
            </a:r>
            <a:br>
              <a:rPr lang="ru-RU" sz="4000" dirty="0">
                <a:solidFill>
                  <a:srgbClr val="0070C0"/>
                </a:solidFill>
              </a:rPr>
            </a:br>
            <a:endParaRPr lang="en-US" sz="4000" dirty="0">
              <a:solidFill>
                <a:srgbClr val="0070C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45423894"/>
              </p:ext>
            </p:extLst>
          </p:nvPr>
        </p:nvGraphicFramePr>
        <p:xfrm>
          <a:off x="352300" y="794084"/>
          <a:ext cx="11607089" cy="6063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5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99936" y="1988637"/>
            <a:ext cx="9144000" cy="23876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Рассмотрим метод </a:t>
            </a:r>
            <a:r>
              <a:rPr lang="en-US" b="1" dirty="0" smtClean="0">
                <a:solidFill>
                  <a:srgbClr val="0070C0"/>
                </a:solidFill>
              </a:rPr>
              <a:t>PBL </a:t>
            </a:r>
            <a:r>
              <a:rPr lang="ru-RU" b="1" dirty="0" smtClean="0">
                <a:solidFill>
                  <a:srgbClr val="0070C0"/>
                </a:solidFill>
              </a:rPr>
              <a:t>на примере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41947" y="387265"/>
            <a:ext cx="10515600" cy="8861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Распределение ролей в группе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850" y="1705977"/>
            <a:ext cx="4495800" cy="43513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 основе рекомендаций в инструкциях по </a:t>
            </a:r>
            <a:r>
              <a:rPr lang="en-US" sz="3600" dirty="0" smtClean="0"/>
              <a:t>PBL  </a:t>
            </a:r>
            <a:r>
              <a:rPr lang="ru-RU" sz="3600" dirty="0" smtClean="0"/>
              <a:t>на стр.7-8 распределите роли в команде</a:t>
            </a:r>
            <a:endParaRPr lang="ru-RU" sz="36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7000" r="14000" b="17333"/>
          <a:stretch/>
        </p:blipFill>
        <p:spPr bwMode="auto">
          <a:xfrm>
            <a:off x="4857750" y="1572627"/>
            <a:ext cx="68008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0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4" t="47040" r="28218" b="28947"/>
          <a:stretch/>
        </p:blipFill>
        <p:spPr bwMode="auto">
          <a:xfrm>
            <a:off x="990600" y="3505200"/>
            <a:ext cx="10535282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91232930"/>
              </p:ext>
            </p:extLst>
          </p:nvPr>
        </p:nvGraphicFramePr>
        <p:xfrm>
          <a:off x="260350" y="57150"/>
          <a:ext cx="11512550" cy="331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29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56632" y="1219201"/>
            <a:ext cx="10515600" cy="88615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Проблема семьи Ашировых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D:\Users1\axyonova_i\Desktop\Августовка 2019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219201"/>
            <a:ext cx="3055938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Users1\axyonova_i\Desktop\Августовка 2019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2973606"/>
            <a:ext cx="3624262" cy="225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Users1\axyonova_i\Desktop\Августовка 2019\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9" y="4514850"/>
            <a:ext cx="3271836" cy="21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32484" y="2599751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 action="ppaction://hlinkfile"/>
              </a:rPr>
              <a:t>Видеоролик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0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74700" y="197535"/>
            <a:ext cx="1092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Тест на определение уровня осведомленности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 </a:t>
            </a:r>
            <a:r>
              <a:rPr lang="ru-RU" sz="2400" b="1" dirty="0">
                <a:solidFill>
                  <a:srgbClr val="002060"/>
                </a:solidFill>
              </a:rPr>
              <a:t>проблемно-ориентированном обучении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075508"/>
              </p:ext>
            </p:extLst>
          </p:nvPr>
        </p:nvGraphicFramePr>
        <p:xfrm>
          <a:off x="139700" y="1028532"/>
          <a:ext cx="11823699" cy="5267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0"/>
                <a:gridCol w="9764889"/>
                <a:gridCol w="804333"/>
                <a:gridCol w="911577"/>
              </a:tblGrid>
              <a:tr h="1601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Утверждения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Верно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Неверно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621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Впервые метод PBL был использован для обучения студентов Медицинской школы Университета Макмастера  в Канаде Говардом </a:t>
                      </a:r>
                      <a:r>
                        <a:rPr lang="ru-RU" sz="1600" dirty="0" smtClean="0">
                          <a:effectLst/>
                        </a:rPr>
                        <a:t>Берроузом </a:t>
                      </a:r>
                      <a:r>
                        <a:rPr lang="ru-RU" sz="1600" dirty="0">
                          <a:effectLst/>
                        </a:rPr>
                        <a:t>и его коллегами в 1960 году.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621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процессе использования метода </a:t>
                      </a:r>
                      <a:r>
                        <a:rPr lang="en-US" sz="1600">
                          <a:effectLst/>
                        </a:rPr>
                        <a:t>PBL </a:t>
                      </a:r>
                      <a:r>
                        <a:rPr lang="ru-RU" sz="1600">
                          <a:effectLst/>
                        </a:rPr>
                        <a:t>первым этапом является создание групп учащихся. Практика показала, что эффективнее работают группы из 4-5 учащихся.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621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Согласно разработанной классификации моделей PBL Savin-Baden (2000), наиболее распространенной моделью PBL в школьной практике является Модель I «PBL для гносеологии (процесса познания)».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46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Согласно методу  PBL существует четыре типа проблем: ознакомительная, объяснительная, стратегическая и моральная. 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3105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План действий в таблице </a:t>
                      </a:r>
                      <a:r>
                        <a:rPr lang="en-US" sz="1600">
                          <a:effectLst/>
                        </a:rPr>
                        <a:t>FILA </a:t>
                      </a:r>
                      <a:r>
                        <a:rPr lang="ru-RU" sz="1600">
                          <a:effectLst/>
                        </a:rPr>
                        <a:t>создается на основе  вопросов по изучение проблемы.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621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Предложенный учащимся моральный тип проблемы  имеет вид моральной дилеммы в решении проблемы. Решение проблемы дает ответ на вопрос: что нужно сделать в такой ситуации?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3105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PBL удачно сформулированную проблему называют «крючком».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46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Важным в процессе планирования урока по методу </a:t>
                      </a:r>
                      <a:r>
                        <a:rPr lang="en-US" sz="1600">
                          <a:effectLst/>
                        </a:rPr>
                        <a:t>PBL </a:t>
                      </a:r>
                      <a:r>
                        <a:rPr lang="ru-RU" sz="1600">
                          <a:effectLst/>
                        </a:rPr>
                        <a:t>является  подготовка для учащихся «пакета» ресурсов.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3105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Отчет является одним из ключевых продуктов учебного процесса, основанного на PBL.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46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Оценивание результата осуществляется учащимися и учителем, тогда как оценивание процесса только учащимися.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2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2821" y="196684"/>
            <a:ext cx="11550316" cy="8620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Таблица FILA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470155"/>
              </p:ext>
            </p:extLst>
          </p:nvPr>
        </p:nvGraphicFramePr>
        <p:xfrm>
          <a:off x="288759" y="1005431"/>
          <a:ext cx="11694694" cy="54864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923080"/>
                <a:gridCol w="2923080"/>
                <a:gridCol w="2924267"/>
                <a:gridCol w="2924267"/>
              </a:tblGrid>
              <a:tr h="317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F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L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A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0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Факты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Идеи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Изучение проблемы (вопросы)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План действий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3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Факты, указанные в проблеме (например: время, размер, место, адрес, диагноз, формула, животное, модель, прибор, цена, валюта и т.п.). 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Идеи формулируются на основе фактов и могут выдвигаться в виде гипотез. Записываются все идеи группы без обсуждения. Идеи могут быть подвержены изменению и пересмотру.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Вопросы, которые вытекают из идей. Вопросы должны лечь в основу плана действий и соответствовать целям обучения программы. Вопросы могут быть пересмотрены.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Создается на основе вопросов по изучение проблемы. План действий помогает решить проблему. Действия плана звучат глаголами.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9068" y="516755"/>
            <a:ext cx="11521920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Опрос </a:t>
            </a:r>
            <a:r>
              <a:rPr lang="ru-RU" sz="4000" dirty="0" smtClean="0">
                <a:solidFill>
                  <a:srgbClr val="002060"/>
                </a:solidFill>
              </a:rPr>
              <a:t>с помощью упражнения </a:t>
            </a:r>
            <a:r>
              <a:rPr lang="en-US" sz="4000" dirty="0" smtClean="0">
                <a:solidFill>
                  <a:srgbClr val="002060"/>
                </a:solidFill>
              </a:rPr>
              <a:t>«</a:t>
            </a:r>
            <a:r>
              <a:rPr lang="ru-RU" sz="4000" dirty="0" smtClean="0">
                <a:solidFill>
                  <a:srgbClr val="002060"/>
                </a:solidFill>
              </a:rPr>
              <a:t>Муравейник»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351" y="3121074"/>
            <a:ext cx="2675087" cy="334385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78194" y="1571947"/>
            <a:ext cx="11705632" cy="1549128"/>
            <a:chOff x="85016" y="2424544"/>
            <a:chExt cx="11705632" cy="118599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5016" y="2424544"/>
              <a:ext cx="3711129" cy="105579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Читаем </a:t>
              </a:r>
              <a:r>
                <a:rPr lang="ru-RU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вопрос и </a:t>
              </a:r>
              <a:r>
                <a:rPr lang="ru-RU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ответ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303510" y="2424544"/>
              <a:ext cx="3546763" cy="105579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Опрашиваем как можно больше участников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357638" y="2424544"/>
              <a:ext cx="3433010" cy="105579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Подводим итоги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3310190" y="3070208"/>
              <a:ext cx="993320" cy="5403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7455260" y="3070207"/>
              <a:ext cx="993320" cy="5403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6" r="19465"/>
          <a:stretch/>
        </p:blipFill>
        <p:spPr>
          <a:xfrm>
            <a:off x="278193" y="3443396"/>
            <a:ext cx="3825775" cy="28133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22" y="3132528"/>
            <a:ext cx="252754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714" t="22901" r="38741" b="22995"/>
          <a:stretch/>
        </p:blipFill>
        <p:spPr>
          <a:xfrm>
            <a:off x="2615828" y="2019871"/>
            <a:ext cx="7096837" cy="39578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3288" y="292374"/>
            <a:ext cx="10521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Рефлексия «</a:t>
            </a:r>
            <a:r>
              <a:rPr lang="ru-RU" sz="5400" b="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Выбери свою картину</a:t>
            </a:r>
            <a:r>
              <a:rPr lang="ru-RU" sz="5400" b="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sz="5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1084" y="1215704"/>
            <a:ext cx="4436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www.youtube.com/watch?v=5VH6n8sYmtc</a:t>
            </a:r>
            <a:r>
              <a:rPr lang="ru-RU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5" t="16185" r="4128" b="21837"/>
          <a:stretch/>
        </p:blipFill>
        <p:spPr>
          <a:xfrm>
            <a:off x="968990" y="0"/>
            <a:ext cx="10428213" cy="38027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92584" y="4055115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8990" y="52308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u="sng" dirty="0" smtClean="0">
                <a:solidFill>
                  <a:srgbClr val="333333"/>
                </a:solidFill>
                <a:effectLst/>
                <a:latin typeface="Ubuntu"/>
              </a:rPr>
              <a:t>Контакты:  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Ubuntu"/>
              </a:rPr>
              <a:t>Адрес: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Ubuntu"/>
              </a:rPr>
              <a:t>г.Тараз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Ubuntu"/>
              </a:rPr>
              <a:t>, массив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Ubuntu"/>
              </a:rPr>
              <a:t>Арай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Ubuntu"/>
              </a:rPr>
              <a:t>, ул.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Ubuntu"/>
              </a:rPr>
              <a:t>Домалак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Ubuntu"/>
              </a:rPr>
              <a:t>ана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Ubuntu"/>
              </a:rPr>
              <a:t>, 266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Ubuntu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Ubuntu"/>
              </a:rPr>
              <a:t>Телефон: 8(7262)99-98-55 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Ubuntu"/>
              </a:rPr>
            </a:br>
            <a:r>
              <a:rPr lang="ru-RU" b="0" i="0" dirty="0" err="1" smtClean="0">
                <a:solidFill>
                  <a:srgbClr val="333333"/>
                </a:solidFill>
                <a:effectLst/>
                <a:latin typeface="Ubuntu"/>
              </a:rPr>
              <a:t>E-mail:</a:t>
            </a:r>
            <a:r>
              <a:rPr lang="ru-RU" b="1" i="0" u="none" strike="noStrike" dirty="0" err="1" smtClean="0">
                <a:solidFill>
                  <a:srgbClr val="00A0E2"/>
                </a:solidFill>
                <a:effectLst/>
                <a:latin typeface="Ubuntu"/>
                <a:hlinkClick r:id="rId3"/>
              </a:rPr>
              <a:t>info@trz.nis.edu.kz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Ubuntu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18409" y="1966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Откуда же берет свое начало проблемно-ориентированное обучение как метод?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695" y="1825625"/>
            <a:ext cx="6886074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Впервые метод PBL был использован для обучения студентов Медицинской школы Университета Макмастера  в Канаде Говардом </a:t>
            </a:r>
            <a:r>
              <a:rPr lang="ru-RU" dirty="0" smtClean="0"/>
              <a:t>Берроузом </a:t>
            </a:r>
            <a:r>
              <a:rPr lang="ru-RU" dirty="0"/>
              <a:t>и его коллегами в 1960 </a:t>
            </a:r>
            <a:r>
              <a:rPr lang="ru-RU" dirty="0" smtClean="0"/>
              <a:t>году. </a:t>
            </a:r>
            <a:r>
              <a:rPr lang="ru-RU" dirty="0"/>
              <a:t>Преподаватели Медицинской школы заметили снижение интереса к учебе со стороны студентов из-за большого массива информации, слабой связью с реальной жизнью. В процессе поиска была предложена модель обучения, основанная на выявлении проблемы и ее решении в команде через  самостоятельное изучение контента.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79" y="1248694"/>
            <a:ext cx="3699127" cy="511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4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9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Классификация </a:t>
            </a:r>
            <a:r>
              <a:rPr lang="ru-RU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моделей </a:t>
            </a:r>
            <a:r>
              <a:rPr lang="en-US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PBL (Savin-Baden,2000</a:t>
            </a:r>
            <a:r>
              <a:rPr lang="en-US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) </a:t>
            </a:r>
            <a:endParaRPr lang="ru-RU" sz="32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94308834"/>
              </p:ext>
            </p:extLst>
          </p:nvPr>
        </p:nvGraphicFramePr>
        <p:xfrm>
          <a:off x="1" y="1327149"/>
          <a:ext cx="12192000" cy="5530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6686" y="128259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Согласно разработанной классификации моделей PBL (Savin-Baden,2000), наиболее распространенной моделью PBL в школьной практике является Модель I «PBL для гносеологии (процесса познания)». Учащиеся получают знания через решение проблемы, предложенной учителем (фасилитатором). </a:t>
            </a:r>
          </a:p>
        </p:txBody>
      </p:sp>
    </p:spTree>
    <p:extLst>
      <p:ext uri="{BB962C8B-B14F-4D97-AF65-F5344CB8AC3E}">
        <p14:creationId xmlns:p14="http://schemas.microsoft.com/office/powerpoint/2010/main" val="26450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63" y="220748"/>
            <a:ext cx="10515600" cy="6455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Этапы процесса </a:t>
            </a:r>
            <a:r>
              <a:rPr lang="en-US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PBL </a:t>
            </a:r>
            <a:r>
              <a:rPr lang="ru-RU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на уроке</a:t>
            </a:r>
            <a:endParaRPr lang="ru-RU" sz="32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04618530"/>
              </p:ext>
            </p:extLst>
          </p:nvPr>
        </p:nvGraphicFramePr>
        <p:xfrm>
          <a:off x="-721894" y="998119"/>
          <a:ext cx="13114421" cy="5522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2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22948815"/>
              </p:ext>
            </p:extLst>
          </p:nvPr>
        </p:nvGraphicFramePr>
        <p:xfrm>
          <a:off x="1609357" y="264693"/>
          <a:ext cx="8834053" cy="6400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09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alpha val="44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821" y="196684"/>
            <a:ext cx="11550316" cy="862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Согласно методу  PBL существует четыре типа проблем: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ознакомительная</a:t>
            </a:r>
            <a:r>
              <a:rPr lang="ru-RU" sz="2400" b="1" dirty="0">
                <a:solidFill>
                  <a:srgbClr val="002060"/>
                </a:solidFill>
              </a:rPr>
              <a:t>, объяснительная, стратегическая и моральная.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404516"/>
              </p:ext>
            </p:extLst>
          </p:nvPr>
        </p:nvGraphicFramePr>
        <p:xfrm>
          <a:off x="208547" y="1196457"/>
          <a:ext cx="11798969" cy="540556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79644"/>
                <a:gridCol w="4268836"/>
                <a:gridCol w="1993322"/>
                <a:gridCol w="3957167"/>
              </a:tblGrid>
              <a:tr h="4766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Тип проблемы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06" marR="49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Задача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06" marR="49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Учебная цель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06" marR="49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Пример проблемы (фрагмент)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06" marR="49106" marT="0" marB="0"/>
                </a:tc>
              </a:tr>
              <a:tr h="8857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Ознакоми-тельная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06" marR="49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Нахождение проблемы. Решение проблемы дает ответ на вопрос: какие факты?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06" marR="49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Знание фактов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06" marR="49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 падении с 16 этажа кошки выживают. При этом этаж не имеет значения.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06" marR="49106" marT="0" marB="0"/>
                </a:tc>
              </a:tr>
              <a:tr h="11071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Объясни-тельная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06" marR="49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Объяснение проблемы. Решение проблемы дает ответ на вопрос: почему это случилось?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06" marR="49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Знание причины возникновения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06" marR="49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 февраля 2017 года на берег Новой Зеландии в бухте Золотой залив выбросилось 416 круглоголовых китов.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06" marR="49106" marT="0" marB="0"/>
                </a:tc>
              </a:tr>
              <a:tr h="11071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Стратегическая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06" marR="49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Выработка стратегии. Решение проблемы дает ответ на вопрос: какие шаги следует предпринять?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06" marR="49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Уметь действовать в ситуации, изменяя ее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06" marR="49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Плата за коммунальные расходы увеличилась, а пенсия бабушки нет. Как быть?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06" marR="49106" marT="0" marB="0"/>
                </a:tc>
              </a:tr>
              <a:tr h="17960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Моральная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06" marR="49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Моральная дилемма в решении проблемы. Решение проблемы дает ответ на вопрос: что нужно </a:t>
                      </a:r>
                      <a:r>
                        <a:rPr lang="ru-RU" sz="1600" dirty="0" smtClean="0">
                          <a:effectLst/>
                        </a:rPr>
                        <a:t>сделать в </a:t>
                      </a:r>
                      <a:r>
                        <a:rPr lang="ru-RU" sz="1600" dirty="0">
                          <a:effectLst/>
                        </a:rPr>
                        <a:t>такой ситуации?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06" marR="49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Изучение и понимание собственного отношения к проблеме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06" marR="49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 можете спасти планету. Перед вами стоит выбор: ходить пешком в школу или ездить на машине.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06" marR="491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1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0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Подготовка для учащихся «пакета» ресурсов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821" y="1275347"/>
            <a:ext cx="11646567" cy="4901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В </a:t>
            </a:r>
            <a:r>
              <a:rPr lang="ru-RU" sz="3200" dirty="0"/>
              <a:t>«пакет» ресурсов могут входить, например, следующие составляющие:</a:t>
            </a:r>
          </a:p>
          <a:p>
            <a:pPr lvl="0"/>
            <a:r>
              <a:rPr lang="ru-RU" sz="3200" dirty="0"/>
              <a:t>рисунки, фотографии</a:t>
            </a:r>
          </a:p>
          <a:p>
            <a:pPr lvl="0"/>
            <a:r>
              <a:rPr lang="ru-RU" sz="3200" dirty="0"/>
              <a:t>схемы</a:t>
            </a:r>
          </a:p>
          <a:p>
            <a:pPr lvl="0"/>
            <a:r>
              <a:rPr lang="ru-RU" sz="3200" dirty="0"/>
              <a:t>таблицы</a:t>
            </a:r>
          </a:p>
          <a:p>
            <a:pPr lvl="0"/>
            <a:r>
              <a:rPr lang="ru-RU" sz="3200" dirty="0"/>
              <a:t>графики</a:t>
            </a:r>
          </a:p>
          <a:p>
            <a:pPr lvl="0"/>
            <a:r>
              <a:rPr lang="ru-RU" sz="3200" dirty="0"/>
              <a:t>инструкции к выполнению экспериментов</a:t>
            </a:r>
          </a:p>
          <a:p>
            <a:pPr lvl="0"/>
            <a:r>
              <a:rPr lang="ru-RU" sz="3200" dirty="0"/>
              <a:t>брошюры</a:t>
            </a:r>
          </a:p>
          <a:p>
            <a:pPr lvl="0"/>
            <a:r>
              <a:rPr lang="ru-RU" sz="3200" dirty="0"/>
              <a:t>электронные учебники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412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alpha val="44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2821" y="196684"/>
            <a:ext cx="11550316" cy="8620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Таблица FILA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062187"/>
              </p:ext>
            </p:extLst>
          </p:nvPr>
        </p:nvGraphicFramePr>
        <p:xfrm>
          <a:off x="288759" y="1005431"/>
          <a:ext cx="11694694" cy="539191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923080"/>
                <a:gridCol w="2923080"/>
                <a:gridCol w="2924267"/>
                <a:gridCol w="2924267"/>
              </a:tblGrid>
              <a:tr h="317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F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L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A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0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Факты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Идеи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Изучение проблемы (вопросы)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План действий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3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Факты, указанные в проблеме (например: время, размер, место, адрес, диагноз, формула, животное, модель, прибор, цена, валюта и т.п.). 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Идеи формулируются на основе фактов и могут выдвигаться в виде гипотез. Записываются все идеи группы без обсуждения. Идеи могут быть подвержены изменению и пересмотру.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Вопросы, которые вытекают из идей. Вопросы должны лечь в основу плана действий и соответствовать целям обучения программы. Вопросы могут быть пересмотрены.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Создается на основе вопросов по изучение проблемы. План действий помогает решить проблему. Действия плана звучат глаголами.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4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2039</TotalTime>
  <Words>1116</Words>
  <Application>Microsoft Office PowerPoint</Application>
  <PresentationFormat>Произвольный</PresentationFormat>
  <Paragraphs>200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Откуда же берет свое начало проблемно-ориентированное обучение как метод? </vt:lpstr>
      <vt:lpstr>Классификация моделей PBL (Savin-Baden,2000) </vt:lpstr>
      <vt:lpstr>Этапы процесса PBL на уроке</vt:lpstr>
      <vt:lpstr>Презентация PowerPoint</vt:lpstr>
      <vt:lpstr>Согласно методу  PBL существует четыре типа проблем:  ознакомительная, объяснительная, стратегическая и моральная. </vt:lpstr>
      <vt:lpstr>Подготовка для учащихся «пакета» ресурсов</vt:lpstr>
      <vt:lpstr>Таблица FILA</vt:lpstr>
      <vt:lpstr>Отчетная документация</vt:lpstr>
      <vt:lpstr>Презентация PowerPoint</vt:lpstr>
      <vt:lpstr>Презентация PowerPoint</vt:lpstr>
      <vt:lpstr>Международная практика</vt:lpstr>
      <vt:lpstr>Почему не смотря на преимущества PBL в практике преподавания является малочисленным?</vt:lpstr>
      <vt:lpstr>Проблемы в использовании методики PBL на уроках </vt:lpstr>
      <vt:lpstr>Рассмотрим метод PBL на примере</vt:lpstr>
      <vt:lpstr>Презентация PowerPoint</vt:lpstr>
      <vt:lpstr>Презентация PowerPoint</vt:lpstr>
      <vt:lpstr>Проблема семьи Ашировых</vt:lpstr>
      <vt:lpstr>Таблица FILA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Аксенова </cp:lastModifiedBy>
  <cp:revision>125</cp:revision>
  <dcterms:created xsi:type="dcterms:W3CDTF">2019-04-27T15:31:37Z</dcterms:created>
  <dcterms:modified xsi:type="dcterms:W3CDTF">2019-06-29T20:59:05Z</dcterms:modified>
</cp:coreProperties>
</file>