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77" r:id="rId3"/>
    <p:sldId id="276" r:id="rId4"/>
    <p:sldId id="279" r:id="rId5"/>
    <p:sldId id="281" r:id="rId6"/>
    <p:sldId id="283" r:id="rId7"/>
    <p:sldId id="282" r:id="rId8"/>
    <p:sldId id="284" r:id="rId9"/>
    <p:sldId id="285" r:id="rId10"/>
    <p:sldId id="292" r:id="rId11"/>
    <p:sldId id="291" r:id="rId12"/>
    <p:sldId id="259" r:id="rId13"/>
    <p:sldId id="267" r:id="rId14"/>
    <p:sldId id="268" r:id="rId15"/>
    <p:sldId id="257" r:id="rId16"/>
    <p:sldId id="266" r:id="rId17"/>
    <p:sldId id="258" r:id="rId18"/>
    <p:sldId id="262" r:id="rId19"/>
    <p:sldId id="264" r:id="rId20"/>
    <p:sldId id="273" r:id="rId21"/>
    <p:sldId id="29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6" autoAdjust="0"/>
    <p:restoredTop sz="90231" autoAdjust="0"/>
  </p:normalViewPr>
  <p:slideViewPr>
    <p:cSldViewPr snapToGrid="0">
      <p:cViewPr varScale="1">
        <p:scale>
          <a:sx n="102" d="100"/>
          <a:sy n="102" d="100"/>
        </p:scale>
        <p:origin x="127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тынбаева Лилия Шарифуловна" userId="S::altynbaeva_l@cep.nis.edu.kz::de41df76-672f-4c49-935f-edf8ebbaaa3a" providerId="AD" clId="Web-{A05896CA-1D57-7F40-FB2A-971D0A94D0F0}"/>
    <pc:docChg chg="addSld delSld modSld sldOrd">
      <pc:chgData name="Алтынбаева Лилия Шарифуловна" userId="S::altynbaeva_l@cep.nis.edu.kz::de41df76-672f-4c49-935f-edf8ebbaaa3a" providerId="AD" clId="Web-{A05896CA-1D57-7F40-FB2A-971D0A94D0F0}" dt="2019-07-12T09:59:12.167" v="4334"/>
      <pc:docMkLst>
        <pc:docMk/>
      </pc:docMkLst>
      <pc:sldChg chg="addSp delSp modSp mod setBg">
        <pc:chgData name="Алтынбаева Лилия Шарифуловна" userId="S::altynbaeva_l@cep.nis.edu.kz::de41df76-672f-4c49-935f-edf8ebbaaa3a" providerId="AD" clId="Web-{A05896CA-1D57-7F40-FB2A-971D0A94D0F0}" dt="2019-07-12T08:55:27.757" v="2740" actId="14100"/>
        <pc:sldMkLst>
          <pc:docMk/>
          <pc:sldMk cId="2870263734" sldId="257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8:50:58.313" v="2605" actId="20577"/>
          <ac:spMkLst>
            <pc:docMk/>
            <pc:sldMk cId="2870263734" sldId="257"/>
            <ac:spMk id="2" creationId="{93B3F2A2-A17E-4C39-B9C0-F47EAB2B4B02}"/>
          </ac:spMkLst>
        </pc:spChg>
        <pc:spChg chg="mod ord">
          <ac:chgData name="Алтынбаева Лилия Шарифуловна" userId="S::altynbaeva_l@cep.nis.edu.kz::de41df76-672f-4c49-935f-edf8ebbaaa3a" providerId="AD" clId="Web-{A05896CA-1D57-7F40-FB2A-971D0A94D0F0}" dt="2019-07-12T08:55:27.757" v="2740" actId="14100"/>
          <ac:spMkLst>
            <pc:docMk/>
            <pc:sldMk cId="2870263734" sldId="257"/>
            <ac:spMk id="3" creationId="{F8E4F8F9-E76E-4E59-AF51-4BB6164B141C}"/>
          </ac:spMkLst>
        </pc:spChg>
        <pc:spChg chg="add mod">
          <ac:chgData name="Алтынбаева Лилия Шарифуловна" userId="S::altynbaeva_l@cep.nis.edu.kz::de41df76-672f-4c49-935f-edf8ebbaaa3a" providerId="AD" clId="Web-{A05896CA-1D57-7F40-FB2A-971D0A94D0F0}" dt="2019-07-12T08:54:55.279" v="2727" actId="20577"/>
          <ac:spMkLst>
            <pc:docMk/>
            <pc:sldMk cId="2870263734" sldId="257"/>
            <ac:spMk id="8" creationId="{4FE42FAB-FEA5-44E9-8F6C-164B67467434}"/>
          </ac:spMkLst>
        </pc:spChg>
        <pc:graphicFrameChg chg="add del mod modGraphic">
          <ac:chgData name="Алтынбаева Лилия Шарифуловна" userId="S::altynbaeva_l@cep.nis.edu.kz::de41df76-672f-4c49-935f-edf8ebbaaa3a" providerId="AD" clId="Web-{A05896CA-1D57-7F40-FB2A-971D0A94D0F0}" dt="2019-07-12T08:38:59.151" v="2477"/>
          <ac:graphicFrameMkLst>
            <pc:docMk/>
            <pc:sldMk cId="2870263734" sldId="257"/>
            <ac:graphicFrameMk id="5" creationId="{AD953E1A-636F-4491-826F-B80F3EEEE0A0}"/>
          </ac:graphicFrameMkLst>
        </pc:graphicFrameChg>
        <pc:picChg chg="add mod">
          <ac:chgData name="Алтынбаева Лилия Шарифуловна" userId="S::altynbaeva_l@cep.nis.edu.kz::de41df76-672f-4c49-935f-edf8ebbaaa3a" providerId="AD" clId="Web-{A05896CA-1D57-7F40-FB2A-971D0A94D0F0}" dt="2019-07-12T08:47:33.631" v="2546" actId="14100"/>
          <ac:picMkLst>
            <pc:docMk/>
            <pc:sldMk cId="2870263734" sldId="257"/>
            <ac:picMk id="6" creationId="{C05F54DC-9288-4EEE-8BB3-05485A5F0958}"/>
          </ac:picMkLst>
        </pc:picChg>
        <pc:cxnChg chg="add del">
          <ac:chgData name="Алтынбаева Лилия Шарифуловна" userId="S::altynbaeva_l@cep.nis.edu.kz::de41df76-672f-4c49-935f-edf8ebbaaa3a" providerId="AD" clId="Web-{A05896CA-1D57-7F40-FB2A-971D0A94D0F0}" dt="2019-07-12T08:47:01.224" v="2543"/>
          <ac:cxnSpMkLst>
            <pc:docMk/>
            <pc:sldMk cId="2870263734" sldId="257"/>
            <ac:cxnSpMk id="11" creationId="{39B7FDC9-F0CE-43A7-9F2A-83DD09DC3453}"/>
          </ac:cxnSpMkLst>
        </pc:cxnChg>
      </pc:sldChg>
      <pc:sldChg chg="modSp">
        <pc:chgData name="Алтынбаева Лилия Шарифуловна" userId="S::altynbaeva_l@cep.nis.edu.kz::de41df76-672f-4c49-935f-edf8ebbaaa3a" providerId="AD" clId="Web-{A05896CA-1D57-7F40-FB2A-971D0A94D0F0}" dt="2019-07-12T09:08:54.283" v="3031" actId="20577"/>
        <pc:sldMkLst>
          <pc:docMk/>
          <pc:sldMk cId="3467734846" sldId="258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9:08:54.283" v="3031" actId="20577"/>
          <ac:spMkLst>
            <pc:docMk/>
            <pc:sldMk cId="3467734846" sldId="258"/>
            <ac:spMk id="3" creationId="{87BE9348-3B58-4DEA-8032-D9BB212464A9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9:02:09.383" v="2769" actId="20577"/>
          <ac:spMkLst>
            <pc:docMk/>
            <pc:sldMk cId="3467734846" sldId="258"/>
            <ac:spMk id="4" creationId="{B41B056F-92FF-46F3-BC77-07CB82C6C499}"/>
          </ac:spMkLst>
        </pc:spChg>
      </pc:sldChg>
      <pc:sldChg chg="addSp delSp modSp">
        <pc:chgData name="Алтынбаева Лилия Шарифуловна" userId="S::altynbaeva_l@cep.nis.edu.kz::de41df76-672f-4c49-935f-edf8ebbaaa3a" providerId="AD" clId="Web-{A05896CA-1D57-7F40-FB2A-971D0A94D0F0}" dt="2019-07-12T07:56:30.108" v="1533" actId="20577"/>
        <pc:sldMkLst>
          <pc:docMk/>
          <pc:sldMk cId="1686210278" sldId="259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7:03:27.801" v="1236" actId="20577"/>
          <ac:spMkLst>
            <pc:docMk/>
            <pc:sldMk cId="1686210278" sldId="259"/>
            <ac:spMk id="2" creationId="{92D0F44E-0B85-4BBF-A0FD-EB4D7918DE54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7:46:26.187" v="1287" actId="20577"/>
          <ac:spMkLst>
            <pc:docMk/>
            <pc:sldMk cId="1686210278" sldId="259"/>
            <ac:spMk id="3" creationId="{E7644A0B-FE79-4BB2-B9DD-028486E955CB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7:56:30.108" v="1533" actId="20577"/>
          <ac:spMkLst>
            <pc:docMk/>
            <pc:sldMk cId="1686210278" sldId="259"/>
            <ac:spMk id="7" creationId="{00000000-0000-0000-0000-000000000000}"/>
          </ac:spMkLst>
        </pc:spChg>
        <pc:graphicFrameChg chg="add mod modGraphic">
          <ac:chgData name="Алтынбаева Лилия Шарифуловна" userId="S::altynbaeva_l@cep.nis.edu.kz::de41df76-672f-4c49-935f-edf8ebbaaa3a" providerId="AD" clId="Web-{A05896CA-1D57-7F40-FB2A-971D0A94D0F0}" dt="2019-07-12T07:52:51.821" v="1414"/>
          <ac:graphicFrameMkLst>
            <pc:docMk/>
            <pc:sldMk cId="1686210278" sldId="259"/>
            <ac:graphicFrameMk id="8" creationId="{B8E858B5-4BC5-4652-8428-4E859D9CE38A}"/>
          </ac:graphicFrameMkLst>
        </pc:graphicFrameChg>
        <pc:picChg chg="del">
          <ac:chgData name="Алтынбаева Лилия Шарифуловна" userId="S::altynbaeva_l@cep.nis.edu.kz::de41df76-672f-4c49-935f-edf8ebbaaa3a" providerId="AD" clId="Web-{A05896CA-1D57-7F40-FB2A-971D0A94D0F0}" dt="2019-07-12T07:46:28.547" v="1290"/>
          <ac:picMkLst>
            <pc:docMk/>
            <pc:sldMk cId="1686210278" sldId="259"/>
            <ac:picMk id="2050" creationId="{00000000-0000-0000-0000-000000000000}"/>
          </ac:picMkLst>
        </pc:picChg>
        <pc:picChg chg="del">
          <ac:chgData name="Алтынбаева Лилия Шарифуловна" userId="S::altynbaeva_l@cep.nis.edu.kz::de41df76-672f-4c49-935f-edf8ebbaaa3a" providerId="AD" clId="Web-{A05896CA-1D57-7F40-FB2A-971D0A94D0F0}" dt="2019-07-12T07:46:29.531" v="1291"/>
          <ac:picMkLst>
            <pc:docMk/>
            <pc:sldMk cId="1686210278" sldId="259"/>
            <ac:picMk id="2058" creationId="{00000000-0000-0000-0000-000000000000}"/>
          </ac:picMkLst>
        </pc:picChg>
      </pc:sldChg>
      <pc:sldChg chg="delSp modSp">
        <pc:chgData name="Алтынбаева Лилия Шарифуловна" userId="S::altynbaeva_l@cep.nis.edu.kz::de41df76-672f-4c49-935f-edf8ebbaaa3a" providerId="AD" clId="Web-{A05896CA-1D57-7F40-FB2A-971D0A94D0F0}" dt="2019-07-12T09:29:01.670" v="3838" actId="20577"/>
        <pc:sldMkLst>
          <pc:docMk/>
          <pc:sldMk cId="1226392239" sldId="262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9:13:11.539" v="3123" actId="14100"/>
          <ac:spMkLst>
            <pc:docMk/>
            <pc:sldMk cId="1226392239" sldId="262"/>
            <ac:spMk id="2" creationId="{1FAB2FBD-E53B-47EA-A2CE-9EB9A7CE0391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9:14:40.057" v="3165" actId="20577"/>
          <ac:spMkLst>
            <pc:docMk/>
            <pc:sldMk cId="1226392239" sldId="262"/>
            <ac:spMk id="3" creationId="{FBDA86F4-56D4-40AD-B9CD-D2D475FAD2BB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9:29:01.670" v="3838" actId="20577"/>
          <ac:spMkLst>
            <pc:docMk/>
            <pc:sldMk cId="1226392239" sldId="262"/>
            <ac:spMk id="5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52.775" v="3143"/>
          <ac:spMkLst>
            <pc:docMk/>
            <pc:sldMk cId="1226392239" sldId="262"/>
            <ac:spMk id="7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41"/>
          <ac:spMkLst>
            <pc:docMk/>
            <pc:sldMk cId="1226392239" sldId="262"/>
            <ac:spMk id="8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40"/>
          <ac:spMkLst>
            <pc:docMk/>
            <pc:sldMk cId="1226392239" sldId="262"/>
            <ac:spMk id="12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39"/>
          <ac:spMkLst>
            <pc:docMk/>
            <pc:sldMk cId="1226392239" sldId="262"/>
            <ac:spMk id="14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38"/>
          <ac:spMkLst>
            <pc:docMk/>
            <pc:sldMk cId="1226392239" sldId="262"/>
            <ac:spMk id="15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54.853" v="3144"/>
          <ac:spMkLst>
            <pc:docMk/>
            <pc:sldMk cId="1226392239" sldId="262"/>
            <ac:spMk id="27" creationId="{00000000-0000-0000-0000-000000000000}"/>
          </ac:spMkLst>
        </pc:spChg>
        <pc:spChg chg="del mod">
          <ac:chgData name="Алтынбаева Лилия Шарифуловна" userId="S::altynbaeva_l@cep.nis.edu.kz::de41df76-672f-4c49-935f-edf8ebbaaa3a" providerId="AD" clId="Web-{A05896CA-1D57-7F40-FB2A-971D0A94D0F0}" dt="2019-07-12T09:13:23.602" v="3129"/>
          <ac:spMkLst>
            <pc:docMk/>
            <pc:sldMk cId="1226392239" sldId="262"/>
            <ac:spMk id="31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25.836" v="3130"/>
          <ac:spMkLst>
            <pc:docMk/>
            <pc:sldMk cId="1226392239" sldId="262"/>
            <ac:spMk id="32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35"/>
          <ac:spMkLst>
            <pc:docMk/>
            <pc:sldMk cId="1226392239" sldId="262"/>
            <ac:spMk id="33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34"/>
          <ac:spMkLst>
            <pc:docMk/>
            <pc:sldMk cId="1226392239" sldId="262"/>
            <ac:spMk id="34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33"/>
          <ac:spMkLst>
            <pc:docMk/>
            <pc:sldMk cId="1226392239" sldId="262"/>
            <ac:spMk id="35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45.602" v="3132"/>
          <ac:spMkLst>
            <pc:docMk/>
            <pc:sldMk cId="1226392239" sldId="262"/>
            <ac:spMk id="37" creationId="{00000000-0000-0000-0000-000000000000}"/>
          </ac:spMkLst>
        </pc:spChg>
        <pc:spChg chg="del">
          <ac:chgData name="Алтынбаева Лилия Шарифуловна" userId="S::altynbaeva_l@cep.nis.edu.kz::de41df76-672f-4c49-935f-edf8ebbaaa3a" providerId="AD" clId="Web-{A05896CA-1D57-7F40-FB2A-971D0A94D0F0}" dt="2019-07-12T09:13:50.337" v="3142"/>
          <ac:spMkLst>
            <pc:docMk/>
            <pc:sldMk cId="1226392239" sldId="262"/>
            <ac:spMk id="40" creationId="{00000000-0000-0000-0000-000000000000}"/>
          </ac:spMkLst>
        </pc:spChg>
        <pc:cxnChg chg="del">
          <ac:chgData name="Алтынбаева Лилия Шарифуловна" userId="S::altynbaeva_l@cep.nis.edu.kz::de41df76-672f-4c49-935f-edf8ebbaaa3a" providerId="AD" clId="Web-{A05896CA-1D57-7F40-FB2A-971D0A94D0F0}" dt="2019-07-12T09:13:45.602" v="3137"/>
          <ac:cxnSpMkLst>
            <pc:docMk/>
            <pc:sldMk cId="1226392239" sldId="262"/>
            <ac:cxnSpMk id="22" creationId="{00000000-0000-0000-0000-000000000000}"/>
          </ac:cxnSpMkLst>
        </pc:cxnChg>
        <pc:cxnChg chg="del">
          <ac:chgData name="Алтынбаева Лилия Шарифуловна" userId="S::altynbaeva_l@cep.nis.edu.kz::de41df76-672f-4c49-935f-edf8ebbaaa3a" providerId="AD" clId="Web-{A05896CA-1D57-7F40-FB2A-971D0A94D0F0}" dt="2019-07-12T09:13:58.853" v="3147"/>
          <ac:cxnSpMkLst>
            <pc:docMk/>
            <pc:sldMk cId="1226392239" sldId="262"/>
            <ac:cxnSpMk id="24" creationId="{00000000-0000-0000-0000-000000000000}"/>
          </ac:cxnSpMkLst>
        </pc:cxnChg>
        <pc:cxnChg chg="del">
          <ac:chgData name="Алтынбаева Лилия Шарифуловна" userId="S::altynbaeva_l@cep.nis.edu.kz::de41df76-672f-4c49-935f-edf8ebbaaa3a" providerId="AD" clId="Web-{A05896CA-1D57-7F40-FB2A-971D0A94D0F0}" dt="2019-07-12T09:13:58.853" v="3146"/>
          <ac:cxnSpMkLst>
            <pc:docMk/>
            <pc:sldMk cId="1226392239" sldId="262"/>
            <ac:cxnSpMk id="25" creationId="{00000000-0000-0000-0000-000000000000}"/>
          </ac:cxnSpMkLst>
        </pc:cxnChg>
        <pc:cxnChg chg="del">
          <ac:chgData name="Алтынбаева Лилия Шарифуловна" userId="S::altynbaeva_l@cep.nis.edu.kz::de41df76-672f-4c49-935f-edf8ebbaaa3a" providerId="AD" clId="Web-{A05896CA-1D57-7F40-FB2A-971D0A94D0F0}" dt="2019-07-12T09:13:58.853" v="3145"/>
          <ac:cxnSpMkLst>
            <pc:docMk/>
            <pc:sldMk cId="1226392239" sldId="262"/>
            <ac:cxnSpMk id="26" creationId="{00000000-0000-0000-0000-000000000000}"/>
          </ac:cxnSpMkLst>
        </pc:cxnChg>
        <pc:cxnChg chg="del">
          <ac:chgData name="Алтынбаева Лилия Шарифуловна" userId="S::altynbaeva_l@cep.nis.edu.kz::de41df76-672f-4c49-935f-edf8ebbaaa3a" providerId="AD" clId="Web-{A05896CA-1D57-7F40-FB2A-971D0A94D0F0}" dt="2019-07-12T09:13:29.149" v="3131"/>
          <ac:cxnSpMkLst>
            <pc:docMk/>
            <pc:sldMk cId="1226392239" sldId="262"/>
            <ac:cxnSpMk id="29" creationId="{00000000-0000-0000-0000-000000000000}"/>
          </ac:cxnSpMkLst>
        </pc:cxnChg>
        <pc:cxnChg chg="del">
          <ac:chgData name="Алтынбаева Лилия Шарифуловна" userId="S::altynbaeva_l@cep.nis.edu.kz::de41df76-672f-4c49-935f-edf8ebbaaa3a" providerId="AD" clId="Web-{A05896CA-1D57-7F40-FB2A-971D0A94D0F0}" dt="2019-07-12T09:13:45.602" v="3136"/>
          <ac:cxnSpMkLst>
            <pc:docMk/>
            <pc:sldMk cId="1226392239" sldId="262"/>
            <ac:cxnSpMk id="30" creationId="{00000000-0000-0000-0000-000000000000}"/>
          </ac:cxnSpMkLst>
        </pc:cxnChg>
      </pc:sldChg>
      <pc:sldChg chg="modSp">
        <pc:chgData name="Алтынбаева Лилия Шарифуловна" userId="S::altynbaeva_l@cep.nis.edu.kz::de41df76-672f-4c49-935f-edf8ebbaaa3a" providerId="AD" clId="Web-{A05896CA-1D57-7F40-FB2A-971D0A94D0F0}" dt="2019-07-12T09:54:36.167" v="4068" actId="20577"/>
        <pc:sldMkLst>
          <pc:docMk/>
          <pc:sldMk cId="1324442817" sldId="264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9:29:14.155" v="3842" actId="20577"/>
          <ac:spMkLst>
            <pc:docMk/>
            <pc:sldMk cId="1324442817" sldId="264"/>
            <ac:spMk id="2" creationId="{BA2F4DE6-1B9F-441D-B0A1-E3BA5DD3158E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9:54:36.167" v="4068" actId="20577"/>
          <ac:spMkLst>
            <pc:docMk/>
            <pc:sldMk cId="1324442817" sldId="264"/>
            <ac:spMk id="3" creationId="{20087DB7-463E-4CB8-8006-E79787F17A73}"/>
          </ac:spMkLst>
        </pc:spChg>
      </pc:sldChg>
      <pc:sldChg chg="addSp delSp modSp mod setBg">
        <pc:chgData name="Алтынбаева Лилия Шарифуловна" userId="S::altynbaeva_l@cep.nis.edu.kz::de41df76-672f-4c49-935f-edf8ebbaaa3a" providerId="AD" clId="Web-{A05896CA-1D57-7F40-FB2A-971D0A94D0F0}" dt="2019-07-12T09:01:53.930" v="2758" actId="20577"/>
        <pc:sldMkLst>
          <pc:docMk/>
          <pc:sldMk cId="474742416" sldId="266"/>
        </pc:sldMkLst>
        <pc:spChg chg="mod ord">
          <ac:chgData name="Алтынбаева Лилия Шарифуловна" userId="S::altynbaeva_l@cep.nis.edu.kz::de41df76-672f-4c49-935f-edf8ebbaaa3a" providerId="AD" clId="Web-{A05896CA-1D57-7F40-FB2A-971D0A94D0F0}" dt="2019-07-12T09:01:53.930" v="2758" actId="20577"/>
          <ac:spMkLst>
            <pc:docMk/>
            <pc:sldMk cId="474742416" sldId="266"/>
            <ac:spMk id="3" creationId="{00000000-0000-0000-0000-000000000000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9:01:39.696" v="2757" actId="14100"/>
          <ac:spMkLst>
            <pc:docMk/>
            <pc:sldMk cId="474742416" sldId="266"/>
            <ac:spMk id="4" creationId="{93B3F2A2-A17E-4C39-B9C0-F47EAB2B4B02}"/>
          </ac:spMkLst>
        </pc:spChg>
        <pc:picChg chg="add del mod">
          <ac:chgData name="Алтынбаева Лилия Шарифуловна" userId="S::altynbaeva_l@cep.nis.edu.kz::de41df76-672f-4c49-935f-edf8ebbaaa3a" providerId="AD" clId="Web-{A05896CA-1D57-7F40-FB2A-971D0A94D0F0}" dt="2019-07-12T09:00:55.491" v="2744"/>
          <ac:picMkLst>
            <pc:docMk/>
            <pc:sldMk cId="474742416" sldId="266"/>
            <ac:picMk id="2" creationId="{26B98EDB-F85A-4500-A6CD-3328F31E1A52}"/>
          </ac:picMkLst>
        </pc:picChg>
        <pc:picChg chg="add mod">
          <ac:chgData name="Алтынбаева Лилия Шарифуловна" userId="S::altynbaeva_l@cep.nis.edu.kz::de41df76-672f-4c49-935f-edf8ebbaaa3a" providerId="AD" clId="Web-{A05896CA-1D57-7F40-FB2A-971D0A94D0F0}" dt="2019-07-12T09:01:03.538" v="2748" actId="14100"/>
          <ac:picMkLst>
            <pc:docMk/>
            <pc:sldMk cId="474742416" sldId="266"/>
            <ac:picMk id="6" creationId="{14E9E343-ECE6-4279-842B-D33EFD7820B3}"/>
          </ac:picMkLst>
        </pc:picChg>
        <pc:picChg chg="del">
          <ac:chgData name="Алтынбаева Лилия Шарифуловна" userId="S::altynbaeva_l@cep.nis.edu.kz::de41df76-672f-4c49-935f-edf8ebbaaa3a" providerId="AD" clId="Web-{A05896CA-1D57-7F40-FB2A-971D0A94D0F0}" dt="2019-07-12T08:54:17.461" v="2717"/>
          <ac:picMkLst>
            <pc:docMk/>
            <pc:sldMk cId="474742416" sldId="266"/>
            <ac:picMk id="1026" creationId="{00000000-0000-0000-0000-000000000000}"/>
          </ac:picMkLst>
        </pc:picChg>
        <pc:cxnChg chg="add">
          <ac:chgData name="Алтынбаева Лилия Шарифуловна" userId="S::altynbaeva_l@cep.nis.edu.kz::de41df76-672f-4c49-935f-edf8ebbaaa3a" providerId="AD" clId="Web-{A05896CA-1D57-7F40-FB2A-971D0A94D0F0}" dt="2019-07-12T08:58:11.582" v="2742"/>
          <ac:cxnSpMkLst>
            <pc:docMk/>
            <pc:sldMk cId="474742416" sldId="266"/>
            <ac:cxnSpMk id="9" creationId="{39B7FDC9-F0CE-43A7-9F2A-83DD09DC3453}"/>
          </ac:cxnSpMkLst>
        </pc:cxnChg>
      </pc:sldChg>
      <pc:sldChg chg="addSp delSp modSp mod setBg">
        <pc:chgData name="Алтынбаева Лилия Шарифуловна" userId="S::altynbaeva_l@cep.nis.edu.kz::de41df76-672f-4c49-935f-edf8ebbaaa3a" providerId="AD" clId="Web-{A05896CA-1D57-7F40-FB2A-971D0A94D0F0}" dt="2019-07-12T08:23:09.567" v="1991"/>
        <pc:sldMkLst>
          <pc:docMk/>
          <pc:sldMk cId="15957829" sldId="267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8:23:09.567" v="1991"/>
          <ac:spMkLst>
            <pc:docMk/>
            <pc:sldMk cId="15957829" sldId="267"/>
            <ac:spMk id="2" creationId="{00000000-0000-0000-0000-000000000000}"/>
          </ac:spMkLst>
        </pc:spChg>
        <pc:spChg chg="mod ord">
          <ac:chgData name="Алтынбаева Лилия Шарифуловна" userId="S::altynbaeva_l@cep.nis.edu.kz::de41df76-672f-4c49-935f-edf8ebbaaa3a" providerId="AD" clId="Web-{A05896CA-1D57-7F40-FB2A-971D0A94D0F0}" dt="2019-07-12T08:23:09.567" v="1991"/>
          <ac:spMkLst>
            <pc:docMk/>
            <pc:sldMk cId="15957829" sldId="267"/>
            <ac:spMk id="3" creationId="{00000000-0000-0000-0000-000000000000}"/>
          </ac:spMkLst>
        </pc:spChg>
        <pc:graphicFrameChg chg="add del mod">
          <ac:chgData name="Алтынбаева Лилия Шарифуловна" userId="S::altynbaeva_l@cep.nis.edu.kz::de41df76-672f-4c49-935f-edf8ebbaaa3a" providerId="AD" clId="Web-{A05896CA-1D57-7F40-FB2A-971D0A94D0F0}" dt="2019-07-12T08:08:21.812" v="1724"/>
          <ac:graphicFrameMkLst>
            <pc:docMk/>
            <pc:sldMk cId="15957829" sldId="267"/>
            <ac:graphicFrameMk id="5" creationId="{40D31B3A-A047-4E67-AD9C-FAF92CD88761}"/>
          </ac:graphicFrameMkLst>
        </pc:graphicFrameChg>
        <pc:picChg chg="add del mod">
          <ac:chgData name="Алтынбаева Лилия Шарифуловна" userId="S::altynbaeva_l@cep.nis.edu.kz::de41df76-672f-4c49-935f-edf8ebbaaa3a" providerId="AD" clId="Web-{A05896CA-1D57-7F40-FB2A-971D0A94D0F0}" dt="2019-07-12T08:22:02.502" v="1987"/>
          <ac:picMkLst>
            <pc:docMk/>
            <pc:sldMk cId="15957829" sldId="267"/>
            <ac:picMk id="6" creationId="{6C5D1A51-797C-4827-8953-47C40E051517}"/>
          </ac:picMkLst>
        </pc:picChg>
        <pc:picChg chg="add mod">
          <ac:chgData name="Алтынбаева Лилия Шарифуловна" userId="S::altynbaeva_l@cep.nis.edu.kz::de41df76-672f-4c49-935f-edf8ebbaaa3a" providerId="AD" clId="Web-{A05896CA-1D57-7F40-FB2A-971D0A94D0F0}" dt="2019-07-12T08:23:09.567" v="1991"/>
          <ac:picMkLst>
            <pc:docMk/>
            <pc:sldMk cId="15957829" sldId="267"/>
            <ac:picMk id="8" creationId="{95B02F19-12EE-472D-BF78-CFDFDB0BF6F9}"/>
          </ac:picMkLst>
        </pc:picChg>
        <pc:picChg chg="del mod">
          <ac:chgData name="Алтынбаева Лилия Шарифуловна" userId="S::altynbaeva_l@cep.nis.edu.kz::de41df76-672f-4c49-935f-edf8ebbaaa3a" providerId="AD" clId="Web-{A05896CA-1D57-7F40-FB2A-971D0A94D0F0}" dt="2019-07-12T08:08:47.062" v="1759"/>
          <ac:picMkLst>
            <pc:docMk/>
            <pc:sldMk cId="15957829" sldId="267"/>
            <ac:picMk id="5122" creationId="{00000000-0000-0000-0000-000000000000}"/>
          </ac:picMkLst>
        </pc:picChg>
        <pc:cxnChg chg="add">
          <ac:chgData name="Алтынбаева Лилия Шарифуловна" userId="S::altynbaeva_l@cep.nis.edu.kz::de41df76-672f-4c49-935f-edf8ebbaaa3a" providerId="AD" clId="Web-{A05896CA-1D57-7F40-FB2A-971D0A94D0F0}" dt="2019-07-12T08:23:09.567" v="1991"/>
          <ac:cxnSpMkLst>
            <pc:docMk/>
            <pc:sldMk cId="15957829" sldId="267"/>
            <ac:cxnSpMk id="13" creationId="{39B7FDC9-F0CE-43A7-9F2A-83DD09DC3453}"/>
          </ac:cxnSpMkLst>
        </pc:cxnChg>
      </pc:sldChg>
      <pc:sldChg chg="addSp delSp modSp mod setBg">
        <pc:chgData name="Алтынбаева Лилия Шарифуловна" userId="S::altynbaeva_l@cep.nis.edu.kz::de41df76-672f-4c49-935f-edf8ebbaaa3a" providerId="AD" clId="Web-{A05896CA-1D57-7F40-FB2A-971D0A94D0F0}" dt="2019-07-12T08:36:13.553" v="2433"/>
        <pc:sldMkLst>
          <pc:docMk/>
          <pc:sldMk cId="1164784267" sldId="268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8:35:42.678" v="2418" actId="14100"/>
          <ac:spMkLst>
            <pc:docMk/>
            <pc:sldMk cId="1164784267" sldId="268"/>
            <ac:spMk id="2" creationId="{00000000-0000-0000-0000-000000000000}"/>
          </ac:spMkLst>
        </pc:spChg>
        <pc:spChg chg="mod ord">
          <ac:chgData name="Алтынбаева Лилия Шарифуловна" userId="S::altynbaeva_l@cep.nis.edu.kz::de41df76-672f-4c49-935f-edf8ebbaaa3a" providerId="AD" clId="Web-{A05896CA-1D57-7F40-FB2A-971D0A94D0F0}" dt="2019-07-12T08:36:13.553" v="2433"/>
          <ac:spMkLst>
            <pc:docMk/>
            <pc:sldMk cId="1164784267" sldId="268"/>
            <ac:spMk id="4" creationId="{00000000-0000-0000-0000-000000000000}"/>
          </ac:spMkLst>
        </pc:spChg>
        <pc:picChg chg="add del mod">
          <ac:chgData name="Алтынбаева Лилия Шарифуловна" userId="S::altynbaeva_l@cep.nis.edu.kz::de41df76-672f-4c49-935f-edf8ebbaaa3a" providerId="AD" clId="Web-{A05896CA-1D57-7F40-FB2A-971D0A94D0F0}" dt="2019-07-12T08:34:28.910" v="2403"/>
          <ac:picMkLst>
            <pc:docMk/>
            <pc:sldMk cId="1164784267" sldId="268"/>
            <ac:picMk id="3" creationId="{7535476B-1EE1-4282-913C-9237E9C14091}"/>
          </ac:picMkLst>
        </pc:picChg>
        <pc:picChg chg="add mod">
          <ac:chgData name="Алтынбаева Лилия Шарифуловна" userId="S::altynbaeva_l@cep.nis.edu.kz::de41df76-672f-4c49-935f-edf8ebbaaa3a" providerId="AD" clId="Web-{A05896CA-1D57-7F40-FB2A-971D0A94D0F0}" dt="2019-07-12T08:34:40.348" v="2407" actId="1076"/>
          <ac:picMkLst>
            <pc:docMk/>
            <pc:sldMk cId="1164784267" sldId="268"/>
            <ac:picMk id="6" creationId="{A94B4E16-CA50-45B1-AC7D-DE05BF842CE2}"/>
          </ac:picMkLst>
        </pc:picChg>
        <pc:picChg chg="add mod">
          <ac:chgData name="Алтынбаева Лилия Шарифуловна" userId="S::altynbaeva_l@cep.nis.edu.kz::de41df76-672f-4c49-935f-edf8ebbaaa3a" providerId="AD" clId="Web-{A05896CA-1D57-7F40-FB2A-971D0A94D0F0}" dt="2019-07-12T08:35:12.349" v="2411" actId="14100"/>
          <ac:picMkLst>
            <pc:docMk/>
            <pc:sldMk cId="1164784267" sldId="268"/>
            <ac:picMk id="8" creationId="{599ADB0D-A167-4AE5-A09E-378E35D5C922}"/>
          </ac:picMkLst>
        </pc:picChg>
        <pc:picChg chg="del">
          <ac:chgData name="Алтынбаева Лилия Шарифуловна" userId="S::altynbaeva_l@cep.nis.edu.kz::de41df76-672f-4c49-935f-edf8ebbaaa3a" providerId="AD" clId="Web-{A05896CA-1D57-7F40-FB2A-971D0A94D0F0}" dt="2019-07-12T08:24:07.568" v="2032"/>
          <ac:picMkLst>
            <pc:docMk/>
            <pc:sldMk cId="1164784267" sldId="268"/>
            <ac:picMk id="4098" creationId="{00000000-0000-0000-0000-000000000000}"/>
          </ac:picMkLst>
        </pc:picChg>
        <pc:picChg chg="del">
          <ac:chgData name="Алтынбаева Лилия Шарифуловна" userId="S::altynbaeva_l@cep.nis.edu.kz::de41df76-672f-4c49-935f-edf8ebbaaa3a" providerId="AD" clId="Web-{A05896CA-1D57-7F40-FB2A-971D0A94D0F0}" dt="2019-07-12T08:24:12.021" v="2033"/>
          <ac:picMkLst>
            <pc:docMk/>
            <pc:sldMk cId="1164784267" sldId="268"/>
            <ac:picMk id="4099" creationId="{00000000-0000-0000-0000-000000000000}"/>
          </ac:picMkLst>
        </pc:picChg>
        <pc:cxnChg chg="add">
          <ac:chgData name="Алтынбаева Лилия Шарифуловна" userId="S::altynbaeva_l@cep.nis.edu.kz::de41df76-672f-4c49-935f-edf8ebbaaa3a" providerId="AD" clId="Web-{A05896CA-1D57-7F40-FB2A-971D0A94D0F0}" dt="2019-07-12T08:32:32.814" v="2399"/>
          <ac:cxnSpMkLst>
            <pc:docMk/>
            <pc:sldMk cId="1164784267" sldId="268"/>
            <ac:cxnSpMk id="9" creationId="{39B7FDC9-F0CE-43A7-9F2A-83DD09DC3453}"/>
          </ac:cxnSpMkLst>
        </pc:cxnChg>
      </pc:sldChg>
      <pc:sldChg chg="del">
        <pc:chgData name="Алтынбаева Лилия Шарифуловна" userId="S::altynbaeva_l@cep.nis.edu.kz::de41df76-672f-4c49-935f-edf8ebbaaa3a" providerId="AD" clId="Web-{A05896CA-1D57-7F40-FB2A-971D0A94D0F0}" dt="2019-07-12T09:59:10.635" v="4333"/>
        <pc:sldMkLst>
          <pc:docMk/>
          <pc:sldMk cId="2478841171" sldId="270"/>
        </pc:sldMkLst>
      </pc:sldChg>
      <pc:sldChg chg="del">
        <pc:chgData name="Алтынбаева Лилия Шарифуловна" userId="S::altynbaeva_l@cep.nis.edu.kz::de41df76-672f-4c49-935f-edf8ebbaaa3a" providerId="AD" clId="Web-{A05896CA-1D57-7F40-FB2A-971D0A94D0F0}" dt="2019-07-12T09:59:12.167" v="4334"/>
        <pc:sldMkLst>
          <pc:docMk/>
          <pc:sldMk cId="1928176094" sldId="271"/>
        </pc:sldMkLst>
      </pc:sldChg>
      <pc:sldChg chg="addSp delSp modSp">
        <pc:chgData name="Алтынбаева Лилия Шарифуловна" userId="S::altynbaeva_l@cep.nis.edu.kz::de41df76-672f-4c49-935f-edf8ebbaaa3a" providerId="AD" clId="Web-{A05896CA-1D57-7F40-FB2A-971D0A94D0F0}" dt="2019-07-12T09:59:06.573" v="4332"/>
        <pc:sldMkLst>
          <pc:docMk/>
          <pc:sldMk cId="3495296887" sldId="273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9:55:16.214" v="4132" actId="20577"/>
          <ac:spMkLst>
            <pc:docMk/>
            <pc:sldMk cId="3495296887" sldId="273"/>
            <ac:spMk id="2" creationId="{BA2F4DE6-1B9F-441D-B0A1-E3BA5DD3158E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9:56:46.308" v="4167" actId="14100"/>
          <ac:spMkLst>
            <pc:docMk/>
            <pc:sldMk cId="3495296887" sldId="273"/>
            <ac:spMk id="3" creationId="{20087DB7-463E-4CB8-8006-E79787F17A73}"/>
          </ac:spMkLst>
        </pc:spChg>
        <pc:spChg chg="add mod">
          <ac:chgData name="Алтынбаева Лилия Шарифуловна" userId="S::altynbaeva_l@cep.nis.edu.kz::de41df76-672f-4c49-935f-edf8ebbaaa3a" providerId="AD" clId="Web-{A05896CA-1D57-7F40-FB2A-971D0A94D0F0}" dt="2019-07-12T09:58:54.417" v="4327" actId="14100"/>
          <ac:spMkLst>
            <pc:docMk/>
            <pc:sldMk cId="3495296887" sldId="273"/>
            <ac:spMk id="8" creationId="{264286FD-3363-42B9-B795-6E87D6FA0FFB}"/>
          </ac:spMkLst>
        </pc:spChg>
        <pc:graphicFrameChg chg="add mod modGraphic">
          <ac:chgData name="Алтынбаева Лилия Шарифуловна" userId="S::altynbaeva_l@cep.nis.edu.kz::de41df76-672f-4c49-935f-edf8ebbaaa3a" providerId="AD" clId="Web-{A05896CA-1D57-7F40-FB2A-971D0A94D0F0}" dt="2019-07-12T09:59:06.573" v="4332"/>
          <ac:graphicFrameMkLst>
            <pc:docMk/>
            <pc:sldMk cId="3495296887" sldId="273"/>
            <ac:graphicFrameMk id="5" creationId="{B945DA9E-873A-47F0-A893-08C8C8A76953}"/>
          </ac:graphicFrameMkLst>
        </pc:graphicFrameChg>
        <pc:graphicFrameChg chg="add del mod modGraphic">
          <ac:chgData name="Алтынбаева Лилия Шарифуловна" userId="S::altynbaeva_l@cep.nis.edu.kz::de41df76-672f-4c49-935f-edf8ebbaaa3a" providerId="AD" clId="Web-{A05896CA-1D57-7F40-FB2A-971D0A94D0F0}" dt="2019-07-12T09:56:19.433" v="4154"/>
          <ac:graphicFrameMkLst>
            <pc:docMk/>
            <pc:sldMk cId="3495296887" sldId="273"/>
            <ac:graphicFrameMk id="7" creationId="{322D796F-3199-4A1E-9010-29AA5257A0CA}"/>
          </ac:graphicFrameMkLst>
        </pc:graphicFrameChg>
        <pc:picChg chg="del">
          <ac:chgData name="Алтынбаева Лилия Шарифуловна" userId="S::altynbaeva_l@cep.nis.edu.kz::de41df76-672f-4c49-935f-edf8ebbaaa3a" providerId="AD" clId="Web-{A05896CA-1D57-7F40-FB2A-971D0A94D0F0}" dt="2019-07-12T09:54:49.636" v="4073"/>
          <ac:picMkLst>
            <pc:docMk/>
            <pc:sldMk cId="3495296887" sldId="273"/>
            <ac:picMk id="7170" creationId="{00000000-0000-0000-0000-000000000000}"/>
          </ac:picMkLst>
        </pc:picChg>
        <pc:picChg chg="del">
          <ac:chgData name="Алтынбаева Лилия Шарифуловна" userId="S::altynbaeva_l@cep.nis.edu.kz::de41df76-672f-4c49-935f-edf8ebbaaa3a" providerId="AD" clId="Web-{A05896CA-1D57-7F40-FB2A-971D0A94D0F0}" dt="2019-07-12T09:54:50.792" v="4074"/>
          <ac:picMkLst>
            <pc:docMk/>
            <pc:sldMk cId="3495296887" sldId="273"/>
            <ac:picMk id="7171" creationId="{00000000-0000-0000-0000-000000000000}"/>
          </ac:picMkLst>
        </pc:picChg>
      </pc:sldChg>
      <pc:sldChg chg="addSp delSp modSp mod ord setBg">
        <pc:chgData name="Алтынбаева Лилия Шарифуловна" userId="S::altynbaeva_l@cep.nis.edu.kz::de41df76-672f-4c49-935f-edf8ebbaaa3a" providerId="AD" clId="Web-{A05896CA-1D57-7F40-FB2A-971D0A94D0F0}" dt="2019-07-12T06:42:18.950" v="463"/>
        <pc:sldMkLst>
          <pc:docMk/>
          <pc:sldMk cId="2829141373" sldId="282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6:39:11.840" v="212"/>
          <ac:spMkLst>
            <pc:docMk/>
            <pc:sldMk cId="2829141373" sldId="282"/>
            <ac:spMk id="2" creationId="{00000000-0000-0000-0000-000000000000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6:39:11.840" v="212"/>
          <ac:spMkLst>
            <pc:docMk/>
            <pc:sldMk cId="2829141373" sldId="282"/>
            <ac:spMk id="3" creationId="{00000000-0000-0000-0000-000000000000}"/>
          </ac:spMkLst>
        </pc:spChg>
        <pc:spChg chg="add">
          <ac:chgData name="Алтынбаева Лилия Шарифуловна" userId="S::altynbaeva_l@cep.nis.edu.kz::de41df76-672f-4c49-935f-edf8ebbaaa3a" providerId="AD" clId="Web-{A05896CA-1D57-7F40-FB2A-971D0A94D0F0}" dt="2019-07-12T06:39:11.840" v="212"/>
          <ac:spMkLst>
            <pc:docMk/>
            <pc:sldMk cId="2829141373" sldId="282"/>
            <ac:spMk id="7" creationId="{5E39A796-BE83-48B1-B33F-35C4A32AAB57}"/>
          </ac:spMkLst>
        </pc:spChg>
        <pc:spChg chg="add del">
          <ac:chgData name="Алтынбаева Лилия Шарифуловна" userId="S::altynbaeva_l@cep.nis.edu.kz::de41df76-672f-4c49-935f-edf8ebbaaa3a" providerId="AD" clId="Web-{A05896CA-1D57-7F40-FB2A-971D0A94D0F0}" dt="2019-07-12T06:39:11.747" v="211"/>
          <ac:spMkLst>
            <pc:docMk/>
            <pc:sldMk cId="2829141373" sldId="282"/>
            <ac:spMk id="10" creationId="{73DE2CFE-42F2-48F0-8706-5264E012B10C}"/>
          </ac:spMkLst>
        </pc:spChg>
        <pc:spChg chg="add">
          <ac:chgData name="Алтынбаева Лилия Шарифуловна" userId="S::altynbaeva_l@cep.nis.edu.kz::de41df76-672f-4c49-935f-edf8ebbaaa3a" providerId="AD" clId="Web-{A05896CA-1D57-7F40-FB2A-971D0A94D0F0}" dt="2019-07-12T06:39:11.840" v="212"/>
          <ac:spMkLst>
            <pc:docMk/>
            <pc:sldMk cId="2829141373" sldId="282"/>
            <ac:spMk id="12" creationId="{72F84B47-E267-4194-8194-831DB7B5547F}"/>
          </ac:spMkLst>
        </pc:spChg>
        <pc:graphicFrameChg chg="add mod modGraphic">
          <ac:chgData name="Алтынбаева Лилия Шарифуловна" userId="S::altynbaeva_l@cep.nis.edu.kz::de41df76-672f-4c49-935f-edf8ebbaaa3a" providerId="AD" clId="Web-{A05896CA-1D57-7F40-FB2A-971D0A94D0F0}" dt="2019-07-12T06:40:58.762" v="386"/>
          <ac:graphicFrameMkLst>
            <pc:docMk/>
            <pc:sldMk cId="2829141373" sldId="282"/>
            <ac:graphicFrameMk id="5" creationId="{C39AD96D-EC96-46FA-B01A-B97199CC8DA6}"/>
          </ac:graphicFrameMkLst>
        </pc:graphicFrameChg>
        <pc:picChg chg="del">
          <ac:chgData name="Алтынбаева Лилия Шарифуловна" userId="S::altynbaeva_l@cep.nis.edu.kz::de41df76-672f-4c49-935f-edf8ebbaaa3a" providerId="AD" clId="Web-{A05896CA-1D57-7F40-FB2A-971D0A94D0F0}" dt="2019-07-12T06:25:33.213" v="45"/>
          <ac:picMkLst>
            <pc:docMk/>
            <pc:sldMk cId="2829141373" sldId="282"/>
            <ac:picMk id="5122" creationId="{00000000-0000-0000-0000-000000000000}"/>
          </ac:picMkLst>
        </pc:picChg>
      </pc:sldChg>
      <pc:sldChg chg="modSp">
        <pc:chgData name="Алтынбаева Лилия Шарифуловна" userId="S::altynbaeva_l@cep.nis.edu.kz::de41df76-672f-4c49-935f-edf8ebbaaa3a" providerId="AD" clId="Web-{A05896CA-1D57-7F40-FB2A-971D0A94D0F0}" dt="2019-07-12T06:42:04.888" v="460" actId="20577"/>
        <pc:sldMkLst>
          <pc:docMk/>
          <pc:sldMk cId="3664812899" sldId="283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6:41:31.184" v="389" actId="20577"/>
          <ac:spMkLst>
            <pc:docMk/>
            <pc:sldMk cId="3664812899" sldId="283"/>
            <ac:spMk id="2" creationId="{00000000-0000-0000-0000-000000000000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6:42:04.888" v="460" actId="20577"/>
          <ac:spMkLst>
            <pc:docMk/>
            <pc:sldMk cId="3664812899" sldId="283"/>
            <ac:spMk id="5" creationId="{00000000-0000-0000-0000-000000000000}"/>
          </ac:spMkLst>
        </pc:spChg>
      </pc:sldChg>
      <pc:sldChg chg="addSp delSp modSp">
        <pc:chgData name="Алтынбаева Лилия Шарифуловна" userId="S::altynbaeva_l@cep.nis.edu.kz::de41df76-672f-4c49-935f-edf8ebbaaa3a" providerId="AD" clId="Web-{A05896CA-1D57-7F40-FB2A-971D0A94D0F0}" dt="2019-07-12T06:55:11.218" v="824" actId="14100"/>
        <pc:sldMkLst>
          <pc:docMk/>
          <pc:sldMk cId="2532675700" sldId="284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6:43:28.622" v="488" actId="20577"/>
          <ac:spMkLst>
            <pc:docMk/>
            <pc:sldMk cId="2532675700" sldId="284"/>
            <ac:spMk id="2" creationId="{00000000-0000-0000-0000-000000000000}"/>
          </ac:spMkLst>
        </pc:spChg>
        <pc:spChg chg="del mod">
          <ac:chgData name="Алтынбаева Лилия Шарифуловна" userId="S::altynbaeva_l@cep.nis.edu.kz::de41df76-672f-4c49-935f-edf8ebbaaa3a" providerId="AD" clId="Web-{A05896CA-1D57-7F40-FB2A-971D0A94D0F0}" dt="2019-07-12T06:45:50.982" v="506"/>
          <ac:spMkLst>
            <pc:docMk/>
            <pc:sldMk cId="2532675700" sldId="284"/>
            <ac:spMk id="3" creationId="{00000000-0000-0000-0000-000000000000}"/>
          </ac:spMkLst>
        </pc:spChg>
        <pc:spChg chg="add del mod">
          <ac:chgData name="Алтынбаева Лилия Шарифуловна" userId="S::altynbaeva_l@cep.nis.edu.kz::de41df76-672f-4c49-935f-edf8ebbaaa3a" providerId="AD" clId="Web-{A05896CA-1D57-7F40-FB2A-971D0A94D0F0}" dt="2019-07-12T06:48:17.717" v="570"/>
          <ac:spMkLst>
            <pc:docMk/>
            <pc:sldMk cId="2532675700" sldId="284"/>
            <ac:spMk id="86" creationId="{7AD33A06-51DE-49C0-A3D9-0903AD8BC41F}"/>
          </ac:spMkLst>
        </pc:spChg>
        <pc:spChg chg="add mod">
          <ac:chgData name="Алтынбаева Лилия Шарифуловна" userId="S::altynbaeva_l@cep.nis.edu.kz::de41df76-672f-4c49-935f-edf8ebbaaa3a" providerId="AD" clId="Web-{A05896CA-1D57-7F40-FB2A-971D0A94D0F0}" dt="2019-07-12T06:51:37.390" v="663" actId="14100"/>
          <ac:spMkLst>
            <pc:docMk/>
            <pc:sldMk cId="2532675700" sldId="284"/>
            <ac:spMk id="374" creationId="{132AF389-9019-4079-94D9-BD9A32B6E599}"/>
          </ac:spMkLst>
        </pc:spChg>
        <pc:graphicFrameChg chg="add del mod modGraphic">
          <ac:chgData name="Алтынбаева Лилия Шарифуловна" userId="S::altynbaeva_l@cep.nis.edu.kz::de41df76-672f-4c49-935f-edf8ebbaaa3a" providerId="AD" clId="Web-{A05896CA-1D57-7F40-FB2A-971D0A94D0F0}" dt="2019-07-12T06:46:30.107" v="514"/>
          <ac:graphicFrameMkLst>
            <pc:docMk/>
            <pc:sldMk cId="2532675700" sldId="284"/>
            <ac:graphicFrameMk id="4" creationId="{5CB46E7D-CEA2-4575-ADE4-FBF2A6FEBCAE}"/>
          </ac:graphicFrameMkLst>
        </pc:graphicFrameChg>
        <pc:graphicFrameChg chg="add mod modGraphic">
          <ac:chgData name="Алтынбаева Лилия Шарифуловна" userId="S::altynbaeva_l@cep.nis.edu.kz::de41df76-672f-4c49-935f-edf8ebbaaa3a" providerId="AD" clId="Web-{A05896CA-1D57-7F40-FB2A-971D0A94D0F0}" dt="2019-07-12T06:55:11.218" v="824" actId="14100"/>
          <ac:graphicFrameMkLst>
            <pc:docMk/>
            <pc:sldMk cId="2532675700" sldId="284"/>
            <ac:graphicFrameMk id="87" creationId="{0DB81499-D064-43EA-B394-A0B1BB443B5F}"/>
          </ac:graphicFrameMkLst>
        </pc:graphicFrameChg>
      </pc:sldChg>
      <pc:sldChg chg="delSp modSp">
        <pc:chgData name="Алтынбаева Лилия Шарифуловна" userId="S::altynbaeva_l@cep.nis.edu.kz::de41df76-672f-4c49-935f-edf8ebbaaa3a" providerId="AD" clId="Web-{A05896CA-1D57-7F40-FB2A-971D0A94D0F0}" dt="2019-07-12T06:55:46.531" v="833" actId="14100"/>
        <pc:sldMkLst>
          <pc:docMk/>
          <pc:sldMk cId="2612241546" sldId="285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6:53:38.484" v="759" actId="20577"/>
          <ac:spMkLst>
            <pc:docMk/>
            <pc:sldMk cId="2612241546" sldId="285"/>
            <ac:spMk id="2" creationId="{00000000-0000-0000-0000-000000000000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6:55:46.531" v="833" actId="14100"/>
          <ac:spMkLst>
            <pc:docMk/>
            <pc:sldMk cId="2612241546" sldId="285"/>
            <ac:spMk id="3" creationId="{00000000-0000-0000-0000-000000000000}"/>
          </ac:spMkLst>
        </pc:spChg>
        <pc:picChg chg="del">
          <ac:chgData name="Алтынбаева Лилия Шарифуловна" userId="S::altynbaeva_l@cep.nis.edu.kz::de41df76-672f-4c49-935f-edf8ebbaaa3a" providerId="AD" clId="Web-{A05896CA-1D57-7F40-FB2A-971D0A94D0F0}" dt="2019-07-12T06:54:36.718" v="822"/>
          <ac:picMkLst>
            <pc:docMk/>
            <pc:sldMk cId="2612241546" sldId="285"/>
            <ac:picMk id="6146" creationId="{00000000-0000-0000-0000-000000000000}"/>
          </ac:picMkLst>
        </pc:picChg>
      </pc:sldChg>
      <pc:sldChg chg="modSp">
        <pc:chgData name="Алтынбаева Лилия Шарифуловна" userId="S::altynbaeva_l@cep.nis.edu.kz::de41df76-672f-4c49-935f-edf8ebbaaa3a" providerId="AD" clId="Web-{A05896CA-1D57-7F40-FB2A-971D0A94D0F0}" dt="2019-07-12T08:36:40.163" v="2444"/>
        <pc:sldMkLst>
          <pc:docMk/>
          <pc:sldMk cId="2511560456" sldId="291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6:59:15.707" v="897" actId="20577"/>
          <ac:spMkLst>
            <pc:docMk/>
            <pc:sldMk cId="2511560456" sldId="291"/>
            <ac:spMk id="2" creationId="{36E9732D-C6EB-4EEF-824C-2DBD95B80A6F}"/>
          </ac:spMkLst>
        </pc:spChg>
        <pc:graphicFrameChg chg="mod modGraphic">
          <ac:chgData name="Алтынбаева Лилия Шарифуловна" userId="S::altynbaeva_l@cep.nis.edu.kz::de41df76-672f-4c49-935f-edf8ebbaaa3a" providerId="AD" clId="Web-{A05896CA-1D57-7F40-FB2A-971D0A94D0F0}" dt="2019-07-12T08:36:40.163" v="2444"/>
          <ac:graphicFrameMkLst>
            <pc:docMk/>
            <pc:sldMk cId="2511560456" sldId="291"/>
            <ac:graphicFrameMk id="4" creationId="{54DB2527-3AF2-4174-98EC-D5E571AB6CE7}"/>
          </ac:graphicFrameMkLst>
        </pc:graphicFrameChg>
      </pc:sldChg>
      <pc:sldChg chg="modSp new">
        <pc:chgData name="Алтынбаева Лилия Шарифуловна" userId="S::altynbaeva_l@cep.nis.edu.kz::de41df76-672f-4c49-935f-edf8ebbaaa3a" providerId="AD" clId="Web-{A05896CA-1D57-7F40-FB2A-971D0A94D0F0}" dt="2019-07-12T06:57:52.285" v="875"/>
        <pc:sldMkLst>
          <pc:docMk/>
          <pc:sldMk cId="2586148821" sldId="292"/>
        </pc:sldMkLst>
        <pc:spChg chg="mod">
          <ac:chgData name="Алтынбаева Лилия Шарифуловна" userId="S::altynbaeva_l@cep.nis.edu.kz::de41df76-672f-4c49-935f-edf8ebbaaa3a" providerId="AD" clId="Web-{A05896CA-1D57-7F40-FB2A-971D0A94D0F0}" dt="2019-07-12T06:57:45.597" v="872" actId="20577"/>
          <ac:spMkLst>
            <pc:docMk/>
            <pc:sldMk cId="2586148821" sldId="292"/>
            <ac:spMk id="2" creationId="{82D66C3D-E8F8-4839-BE69-38BCACC6FA14}"/>
          </ac:spMkLst>
        </pc:spChg>
        <pc:spChg chg="mod">
          <ac:chgData name="Алтынбаева Лилия Шарифуловна" userId="S::altynbaeva_l@cep.nis.edu.kz::de41df76-672f-4c49-935f-edf8ebbaaa3a" providerId="AD" clId="Web-{A05896CA-1D57-7F40-FB2A-971D0A94D0F0}" dt="2019-07-12T06:57:52.285" v="875"/>
          <ac:spMkLst>
            <pc:docMk/>
            <pc:sldMk cId="2586148821" sldId="292"/>
            <ac:spMk id="3" creationId="{BADEEF38-8D72-41F8-BA9F-F0C99B7C585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1ED03-7A3E-41F6-A14C-B655F8FFEF3F}" type="doc">
      <dgm:prSet loTypeId="urn:microsoft.com/office/officeart/2005/8/layout/venn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4CC8AB-4B76-461F-A29A-7F2048756481}">
      <dgm:prSet phldrT="[Text]" phldr="0"/>
      <dgm:spPr/>
      <dgm:t>
        <a:bodyPr/>
        <a:lstStyle/>
        <a:p>
          <a:pPr rtl="0"/>
          <a:r>
            <a:rPr lang="ru-RU" dirty="0">
              <a:latin typeface="Times New Roman"/>
              <a:cs typeface="Times New Roman"/>
            </a:rPr>
            <a:t>Строение</a:t>
          </a:r>
          <a:r>
            <a:rPr lang="ru-RU" b="0" i="0" u="none" strike="noStrike" cap="none" baseline="0" noProof="0" dirty="0">
              <a:latin typeface="Times New Roman"/>
              <a:cs typeface="Calibri Light"/>
            </a:rPr>
            <a:t> атома</a:t>
          </a:r>
          <a:endParaRPr lang="ru-RU" dirty="0">
            <a:latin typeface="Times New Roman"/>
            <a:cs typeface="Times New Roman"/>
          </a:endParaRPr>
        </a:p>
      </dgm:t>
    </dgm:pt>
    <dgm:pt modelId="{A65430A4-45CA-4CE6-BEAB-45A7789446BE}" type="parTrans" cxnId="{E7628F4C-F988-4FC2-B24A-191B8C71B938}">
      <dgm:prSet/>
      <dgm:spPr/>
      <dgm:t>
        <a:bodyPr/>
        <a:lstStyle/>
        <a:p>
          <a:endParaRPr lang="ru-RU"/>
        </a:p>
      </dgm:t>
    </dgm:pt>
    <dgm:pt modelId="{64AF6E91-89BA-47BF-A8D5-09F0862B9F7D}" type="sibTrans" cxnId="{E7628F4C-F988-4FC2-B24A-191B8C71B938}">
      <dgm:prSet/>
      <dgm:spPr/>
      <dgm:t>
        <a:bodyPr/>
        <a:lstStyle/>
        <a:p>
          <a:endParaRPr lang="ru-RU"/>
        </a:p>
      </dgm:t>
    </dgm:pt>
    <dgm:pt modelId="{D1720F8A-5F12-49AC-83CF-AC939F67EFBF}">
      <dgm:prSet phldrT="[Text]" phldr="0"/>
      <dgm:spPr/>
      <dgm:t>
        <a:bodyPr/>
        <a:lstStyle/>
        <a:p>
          <a:pPr rtl="0"/>
          <a:r>
            <a:rPr lang="ru-RU" dirty="0">
              <a:latin typeface="Times New Roman"/>
              <a:cs typeface="Times New Roman"/>
            </a:rPr>
            <a:t>Химическая связь</a:t>
          </a:r>
        </a:p>
      </dgm:t>
    </dgm:pt>
    <dgm:pt modelId="{B1E3861C-7621-407B-8FD9-79B6C49AE749}" type="parTrans" cxnId="{19A0EF3B-EF9D-40F8-9C9A-495D1AF5DCA4}">
      <dgm:prSet/>
      <dgm:spPr/>
      <dgm:t>
        <a:bodyPr/>
        <a:lstStyle/>
        <a:p>
          <a:endParaRPr lang="ru-RU"/>
        </a:p>
      </dgm:t>
    </dgm:pt>
    <dgm:pt modelId="{86621DD8-EBBC-4E81-897A-A55B92DCCE13}" type="sibTrans" cxnId="{19A0EF3B-EF9D-40F8-9C9A-495D1AF5DCA4}">
      <dgm:prSet/>
      <dgm:spPr/>
      <dgm:t>
        <a:bodyPr/>
        <a:lstStyle/>
        <a:p>
          <a:endParaRPr lang="ru-RU"/>
        </a:p>
      </dgm:t>
    </dgm:pt>
    <dgm:pt modelId="{CC11B017-FDD6-4954-9038-5754CCAA152A}">
      <dgm:prSet phldrT="[Text]" phldr="0"/>
      <dgm:spPr/>
      <dgm:t>
        <a:bodyPr/>
        <a:lstStyle/>
        <a:p>
          <a:pPr rtl="0"/>
          <a:r>
            <a:rPr lang="ru-RU" dirty="0">
              <a:latin typeface="Times New Roman"/>
              <a:cs typeface="Times New Roman"/>
            </a:rPr>
            <a:t>Кристаллическая решетка</a:t>
          </a:r>
        </a:p>
      </dgm:t>
    </dgm:pt>
    <dgm:pt modelId="{51CB1F3E-EAAE-45F3-AB14-3DB4D68CDFE6}" type="parTrans" cxnId="{37C609E5-4F4E-48CE-BC89-CD368B06EDD6}">
      <dgm:prSet/>
      <dgm:spPr/>
      <dgm:t>
        <a:bodyPr/>
        <a:lstStyle/>
        <a:p>
          <a:endParaRPr lang="ru-RU"/>
        </a:p>
      </dgm:t>
    </dgm:pt>
    <dgm:pt modelId="{93567A08-26E2-4260-BE5E-4D9C24F00215}" type="sibTrans" cxnId="{37C609E5-4F4E-48CE-BC89-CD368B06EDD6}">
      <dgm:prSet/>
      <dgm:spPr/>
      <dgm:t>
        <a:bodyPr/>
        <a:lstStyle/>
        <a:p>
          <a:endParaRPr lang="ru-RU"/>
        </a:p>
      </dgm:t>
    </dgm:pt>
    <dgm:pt modelId="{A59D3DD6-54C5-462E-8936-174AD1EC71F1}">
      <dgm:prSet phldrT="[Text]" phldr="0"/>
      <dgm:spPr/>
      <dgm:t>
        <a:bodyPr/>
        <a:lstStyle/>
        <a:p>
          <a:pPr rtl="0"/>
          <a:r>
            <a:rPr lang="ru-RU" dirty="0">
              <a:latin typeface="Times New Roman"/>
              <a:cs typeface="Times New Roman"/>
            </a:rPr>
            <a:t>Свойства вещества</a:t>
          </a:r>
        </a:p>
      </dgm:t>
    </dgm:pt>
    <dgm:pt modelId="{AE5A99F9-D6DF-407F-B668-165620D71A17}" type="parTrans" cxnId="{7460D1CE-BA1E-4491-A54A-CE513E0DD806}">
      <dgm:prSet/>
      <dgm:spPr/>
      <dgm:t>
        <a:bodyPr/>
        <a:lstStyle/>
        <a:p>
          <a:endParaRPr lang="ru-RU"/>
        </a:p>
      </dgm:t>
    </dgm:pt>
    <dgm:pt modelId="{E4649C24-CB4F-499E-BA63-9DC202293CF4}" type="sibTrans" cxnId="{7460D1CE-BA1E-4491-A54A-CE513E0DD806}">
      <dgm:prSet/>
      <dgm:spPr/>
      <dgm:t>
        <a:bodyPr/>
        <a:lstStyle/>
        <a:p>
          <a:endParaRPr lang="ru-RU"/>
        </a:p>
      </dgm:t>
    </dgm:pt>
    <dgm:pt modelId="{5C9A840D-712E-4227-A856-DFB3B1C9B640}" type="pres">
      <dgm:prSet presAssocID="{2091ED03-7A3E-41F6-A14C-B655F8FFEF3F}" presName="Name0" presStyleCnt="0">
        <dgm:presLayoutVars>
          <dgm:dir/>
          <dgm:resizeHandles val="exact"/>
        </dgm:presLayoutVars>
      </dgm:prSet>
      <dgm:spPr/>
    </dgm:pt>
    <dgm:pt modelId="{35986DA4-8C1E-41C4-BF57-43B266811313}" type="pres">
      <dgm:prSet presAssocID="{E44CC8AB-4B76-461F-A29A-7F2048756481}" presName="Name5" presStyleLbl="vennNode1" presStyleIdx="0" presStyleCnt="4">
        <dgm:presLayoutVars>
          <dgm:bulletEnabled val="1"/>
        </dgm:presLayoutVars>
      </dgm:prSet>
      <dgm:spPr/>
    </dgm:pt>
    <dgm:pt modelId="{A3D5B757-96A2-4790-A2B6-50F5EAB4D9E4}" type="pres">
      <dgm:prSet presAssocID="{64AF6E91-89BA-47BF-A8D5-09F0862B9F7D}" presName="space" presStyleCnt="0"/>
      <dgm:spPr/>
    </dgm:pt>
    <dgm:pt modelId="{B9904113-E87A-4E44-B64D-2DBC7833DE40}" type="pres">
      <dgm:prSet presAssocID="{D1720F8A-5F12-49AC-83CF-AC939F67EFBF}" presName="Name5" presStyleLbl="vennNode1" presStyleIdx="1" presStyleCnt="4">
        <dgm:presLayoutVars>
          <dgm:bulletEnabled val="1"/>
        </dgm:presLayoutVars>
      </dgm:prSet>
      <dgm:spPr/>
    </dgm:pt>
    <dgm:pt modelId="{01CEEF4F-2183-4B77-820C-C5E7D862932E}" type="pres">
      <dgm:prSet presAssocID="{86621DD8-EBBC-4E81-897A-A55B92DCCE13}" presName="space" presStyleCnt="0"/>
      <dgm:spPr/>
    </dgm:pt>
    <dgm:pt modelId="{8FA4930D-6BF6-4BFB-B1F6-808770F44B89}" type="pres">
      <dgm:prSet presAssocID="{CC11B017-FDD6-4954-9038-5754CCAA152A}" presName="Name5" presStyleLbl="vennNode1" presStyleIdx="2" presStyleCnt="4">
        <dgm:presLayoutVars>
          <dgm:bulletEnabled val="1"/>
        </dgm:presLayoutVars>
      </dgm:prSet>
      <dgm:spPr/>
    </dgm:pt>
    <dgm:pt modelId="{89B45C8F-0DE8-4E1D-8B5A-06F92BF73D20}" type="pres">
      <dgm:prSet presAssocID="{93567A08-26E2-4260-BE5E-4D9C24F00215}" presName="space" presStyleCnt="0"/>
      <dgm:spPr/>
    </dgm:pt>
    <dgm:pt modelId="{29D13B66-C679-4152-96AE-D65D093F116B}" type="pres">
      <dgm:prSet presAssocID="{A59D3DD6-54C5-462E-8936-174AD1EC71F1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494DFA20-8A0F-47DC-B8F4-2F829EEE48C2}" type="presOf" srcId="{A59D3DD6-54C5-462E-8936-174AD1EC71F1}" destId="{29D13B66-C679-4152-96AE-D65D093F116B}" srcOrd="0" destOrd="0" presId="urn:microsoft.com/office/officeart/2005/8/layout/venn3"/>
    <dgm:cxn modelId="{6D904322-07CA-4FEF-AC35-6792DD039BCF}" type="presOf" srcId="{D1720F8A-5F12-49AC-83CF-AC939F67EFBF}" destId="{B9904113-E87A-4E44-B64D-2DBC7833DE40}" srcOrd="0" destOrd="0" presId="urn:microsoft.com/office/officeart/2005/8/layout/venn3"/>
    <dgm:cxn modelId="{19A0EF3B-EF9D-40F8-9C9A-495D1AF5DCA4}" srcId="{2091ED03-7A3E-41F6-A14C-B655F8FFEF3F}" destId="{D1720F8A-5F12-49AC-83CF-AC939F67EFBF}" srcOrd="1" destOrd="0" parTransId="{B1E3861C-7621-407B-8FD9-79B6C49AE749}" sibTransId="{86621DD8-EBBC-4E81-897A-A55B92DCCE13}"/>
    <dgm:cxn modelId="{AF57066C-A28C-4AE1-9E80-DBCADA880F7D}" type="presOf" srcId="{E44CC8AB-4B76-461F-A29A-7F2048756481}" destId="{35986DA4-8C1E-41C4-BF57-43B266811313}" srcOrd="0" destOrd="0" presId="urn:microsoft.com/office/officeart/2005/8/layout/venn3"/>
    <dgm:cxn modelId="{E7628F4C-F988-4FC2-B24A-191B8C71B938}" srcId="{2091ED03-7A3E-41F6-A14C-B655F8FFEF3F}" destId="{E44CC8AB-4B76-461F-A29A-7F2048756481}" srcOrd="0" destOrd="0" parTransId="{A65430A4-45CA-4CE6-BEAB-45A7789446BE}" sibTransId="{64AF6E91-89BA-47BF-A8D5-09F0862B9F7D}"/>
    <dgm:cxn modelId="{E4E298BF-B0B1-487D-8B41-71377AB8AB06}" type="presOf" srcId="{CC11B017-FDD6-4954-9038-5754CCAA152A}" destId="{8FA4930D-6BF6-4BFB-B1F6-808770F44B89}" srcOrd="0" destOrd="0" presId="urn:microsoft.com/office/officeart/2005/8/layout/venn3"/>
    <dgm:cxn modelId="{7460D1CE-BA1E-4491-A54A-CE513E0DD806}" srcId="{2091ED03-7A3E-41F6-A14C-B655F8FFEF3F}" destId="{A59D3DD6-54C5-462E-8936-174AD1EC71F1}" srcOrd="3" destOrd="0" parTransId="{AE5A99F9-D6DF-407F-B668-165620D71A17}" sibTransId="{E4649C24-CB4F-499E-BA63-9DC202293CF4}"/>
    <dgm:cxn modelId="{A8B60FDF-8E0D-4628-B9BE-6C8BD668D8A1}" type="presOf" srcId="{2091ED03-7A3E-41F6-A14C-B655F8FFEF3F}" destId="{5C9A840D-712E-4227-A856-DFB3B1C9B640}" srcOrd="0" destOrd="0" presId="urn:microsoft.com/office/officeart/2005/8/layout/venn3"/>
    <dgm:cxn modelId="{37C609E5-4F4E-48CE-BC89-CD368B06EDD6}" srcId="{2091ED03-7A3E-41F6-A14C-B655F8FFEF3F}" destId="{CC11B017-FDD6-4954-9038-5754CCAA152A}" srcOrd="2" destOrd="0" parTransId="{51CB1F3E-EAAE-45F3-AB14-3DB4D68CDFE6}" sibTransId="{93567A08-26E2-4260-BE5E-4D9C24F00215}"/>
    <dgm:cxn modelId="{57B106DF-AB4D-478B-AAAD-49C4EBC2667D}" type="presParOf" srcId="{5C9A840D-712E-4227-A856-DFB3B1C9B640}" destId="{35986DA4-8C1E-41C4-BF57-43B266811313}" srcOrd="0" destOrd="0" presId="urn:microsoft.com/office/officeart/2005/8/layout/venn3"/>
    <dgm:cxn modelId="{3E112854-3E2A-47CA-827D-57D43391DD3F}" type="presParOf" srcId="{5C9A840D-712E-4227-A856-DFB3B1C9B640}" destId="{A3D5B757-96A2-4790-A2B6-50F5EAB4D9E4}" srcOrd="1" destOrd="0" presId="urn:microsoft.com/office/officeart/2005/8/layout/venn3"/>
    <dgm:cxn modelId="{C301C6F7-8D3A-46FD-A788-393D4348538B}" type="presParOf" srcId="{5C9A840D-712E-4227-A856-DFB3B1C9B640}" destId="{B9904113-E87A-4E44-B64D-2DBC7833DE40}" srcOrd="2" destOrd="0" presId="urn:microsoft.com/office/officeart/2005/8/layout/venn3"/>
    <dgm:cxn modelId="{4631D735-41E5-410C-94B7-B43FD6EB416B}" type="presParOf" srcId="{5C9A840D-712E-4227-A856-DFB3B1C9B640}" destId="{01CEEF4F-2183-4B77-820C-C5E7D862932E}" srcOrd="3" destOrd="0" presId="urn:microsoft.com/office/officeart/2005/8/layout/venn3"/>
    <dgm:cxn modelId="{FEE108E1-B0E4-4319-A5C8-A5C4649A3519}" type="presParOf" srcId="{5C9A840D-712E-4227-A856-DFB3B1C9B640}" destId="{8FA4930D-6BF6-4BFB-B1F6-808770F44B89}" srcOrd="4" destOrd="0" presId="urn:microsoft.com/office/officeart/2005/8/layout/venn3"/>
    <dgm:cxn modelId="{AB928A88-E917-45F0-B521-46DCF9BFB1F6}" type="presParOf" srcId="{5C9A840D-712E-4227-A856-DFB3B1C9B640}" destId="{89B45C8F-0DE8-4E1D-8B5A-06F92BF73D20}" srcOrd="5" destOrd="0" presId="urn:microsoft.com/office/officeart/2005/8/layout/venn3"/>
    <dgm:cxn modelId="{2485E342-1E17-4627-A231-056D5B781669}" type="presParOf" srcId="{5C9A840D-712E-4227-A856-DFB3B1C9B640}" destId="{29D13B66-C679-4152-96AE-D65D093F116B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86DA4-8C1E-41C4-BF57-43B266811313}">
      <dsp:nvSpPr>
        <dsp:cNvPr id="0" name=""/>
        <dsp:cNvSpPr/>
      </dsp:nvSpPr>
      <dsp:spPr>
        <a:xfrm>
          <a:off x="3020" y="924760"/>
          <a:ext cx="3030153" cy="303015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6759" tIns="24130" rIns="166759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/>
              <a:cs typeface="Times New Roman"/>
            </a:rPr>
            <a:t>Строение</a:t>
          </a:r>
          <a:r>
            <a:rPr lang="ru-RU" sz="1900" b="0" i="0" u="none" strike="noStrike" kern="1200" cap="none" baseline="0" noProof="0" dirty="0">
              <a:latin typeface="Times New Roman"/>
              <a:cs typeface="Calibri Light"/>
            </a:rPr>
            <a:t> атома</a:t>
          </a:r>
          <a:endParaRPr lang="ru-RU" sz="1900" kern="1200" dirty="0">
            <a:latin typeface="Times New Roman"/>
            <a:cs typeface="Times New Roman"/>
          </a:endParaRPr>
        </a:p>
      </dsp:txBody>
      <dsp:txXfrm>
        <a:off x="446776" y="1368516"/>
        <a:ext cx="2142641" cy="2142641"/>
      </dsp:txXfrm>
    </dsp:sp>
    <dsp:sp modelId="{B9904113-E87A-4E44-B64D-2DBC7833DE40}">
      <dsp:nvSpPr>
        <dsp:cNvPr id="0" name=""/>
        <dsp:cNvSpPr/>
      </dsp:nvSpPr>
      <dsp:spPr>
        <a:xfrm>
          <a:off x="2427143" y="924760"/>
          <a:ext cx="3030153" cy="303015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6759" tIns="24130" rIns="166759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/>
              <a:cs typeface="Times New Roman"/>
            </a:rPr>
            <a:t>Химическая связь</a:t>
          </a:r>
        </a:p>
      </dsp:txBody>
      <dsp:txXfrm>
        <a:off x="2870899" y="1368516"/>
        <a:ext cx="2142641" cy="2142641"/>
      </dsp:txXfrm>
    </dsp:sp>
    <dsp:sp modelId="{8FA4930D-6BF6-4BFB-B1F6-808770F44B89}">
      <dsp:nvSpPr>
        <dsp:cNvPr id="0" name=""/>
        <dsp:cNvSpPr/>
      </dsp:nvSpPr>
      <dsp:spPr>
        <a:xfrm>
          <a:off x="4851266" y="924760"/>
          <a:ext cx="3030153" cy="303015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6759" tIns="24130" rIns="166759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/>
              <a:cs typeface="Times New Roman"/>
            </a:rPr>
            <a:t>Кристаллическая решетка</a:t>
          </a:r>
        </a:p>
      </dsp:txBody>
      <dsp:txXfrm>
        <a:off x="5295022" y="1368516"/>
        <a:ext cx="2142641" cy="2142641"/>
      </dsp:txXfrm>
    </dsp:sp>
    <dsp:sp modelId="{29D13B66-C679-4152-96AE-D65D093F116B}">
      <dsp:nvSpPr>
        <dsp:cNvPr id="0" name=""/>
        <dsp:cNvSpPr/>
      </dsp:nvSpPr>
      <dsp:spPr>
        <a:xfrm>
          <a:off x="7275389" y="924760"/>
          <a:ext cx="3030153" cy="303015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6759" tIns="24130" rIns="166759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/>
              <a:cs typeface="Times New Roman"/>
            </a:rPr>
            <a:t>Свойства вещества</a:t>
          </a:r>
        </a:p>
      </dsp:txBody>
      <dsp:txXfrm>
        <a:off x="7719145" y="1368516"/>
        <a:ext cx="2142641" cy="2142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BDA01-829B-4210-A5D7-3CEEAE5AD9B6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63BBF-776F-4C88-BA71-580CB1DE7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3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Рекомендуется при подготовке к внешнему СО, провести эксперименты с целью актуализации знаний учащихся. Далее предложить им работу по графикам. Раздаточный материал 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3BBF-776F-4C88-BA71-580CB1DE74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65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Приложение 2.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3BBF-776F-4C88-BA71-580CB1DE74B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Приложение 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3BBF-776F-4C88-BA71-580CB1DE74B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5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91A2E-E0E7-46EA-8F68-EF7F48FB7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5346ED-F6C9-4D3A-9336-05B9932FF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E4A2C5-4776-4BDB-B75B-1406DD6C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594762-D7E7-4DE2-ADB5-72A3EAFA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E41891-E96B-4BA3-A318-4296EB1B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02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86B56-8F92-42AC-81BF-6AB87F47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A1A54A-FF3F-46BC-AC1D-C5926B728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2359AD-DC8B-4EA7-B72B-8E7003633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926160-300A-47DF-A0A6-BBB019F2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02226-0FDB-431D-ABED-64094BEC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5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A95C4-BE55-460D-A66C-7ECC5921C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2E3DD4-3076-492D-B845-7397026FC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9254C1-53FD-4B93-BB9A-76B10F5F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CA63CE-6856-4D36-86AF-4504C6B1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BC4163-1FB4-41CF-839C-5CE28ACB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9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8953F-5810-4F71-A431-FF3D3484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0E6449-6E6C-4EA8-94AA-4A0B0E58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5679F5-6E28-40FD-8190-7EC2BABA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0F8220-2BCF-4867-A516-70BE76CB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DC1C53-6E03-4549-883F-5AEAB204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2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AF37F-EB35-4CB0-83BC-C868F753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E75E9D-1B76-4A26-BF47-528BF0442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45E176-42FD-4814-8A8B-E22EEB09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223518-847D-436E-8ACE-5B059732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A261C-2F67-43C5-8533-53C0B0D2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7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83536-BA69-4691-BCA5-64BEF462A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82B1BC-15CD-40BA-A08C-EDC523FB9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827652-750C-4D35-AF13-DDBB72659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C916CD-8CE9-4DD4-AD3D-820D6049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3F696F-CA32-48AC-A826-0B540EC74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CF1B7-B073-422E-B76E-7EAE360E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8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43785-44E9-4074-AC97-03C2EC64E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8CF4EC-0907-485D-AB20-AC10946FA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81170A-1D2B-4EFC-851D-A514BE83A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37CB1F-110C-42B2-B036-84027AC92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2BEC19-8528-400B-ADDF-B8EAC2565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F0B3B4D-06C3-4101-85F1-858E9A3D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CAF8A8-EA6B-43B6-96F1-A3B34B1F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21A2A57-5D4F-4F3B-828F-B4EB17114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1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C1067-8F0E-4B23-A944-A194ABC6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16B78-5704-4B4E-879E-D95EFC08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FF4570-3539-4212-9143-0A7BD5A4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AA789F-4BE1-4A20-A501-6DBD6A00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4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6E6484-EFFB-4F36-9EA5-3EC8A1EE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3C41D2-E9F8-4B59-9664-9972C51A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650B1E-C53D-491E-AB30-227E23BA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3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6D4C3-D97D-4582-A554-CB188597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F0ED7-FA56-414E-9806-00FF1337A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CC8DBD-AD5E-4B10-ACB8-E00097202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8A4961-B790-4365-8C0B-AE0CEF56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D3018A-2486-47E9-B180-F648988D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042847-447D-4E75-A524-75E4CFB9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9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2F2E5-4502-4A97-A37A-6EF8E8015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CE6F62-3DC7-411E-8BC8-887B0866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9F9004-403B-4758-B76B-9D74C1ECA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3516CB-AC07-4A88-A817-13E402DA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5DA452-276A-4BFA-9B3E-B563D27F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5D064A-E7D2-49D4-85D3-4ADE395C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01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03D19-082E-483D-9DF4-31687EF7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FC1CFC-D341-4C22-A058-E4BB3CB65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DFFCC6-000F-4AF4-A7A7-2CA72A9B2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83F7-7C3A-46C6-BFFE-F1ADA516EE74}" type="datetimeFigureOut">
              <a:rPr lang="ru-RU" smtClean="0"/>
              <a:t>12.07.2019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3890BE-7349-46FA-9DD3-3BE5B9800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1E385B-B5CF-418B-9A9C-1FA0F811B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B1B9-47C4-47E5-9EB2-DB29817DB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2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99456" y="2420888"/>
            <a:ext cx="10614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Тема: «Анализ наиболее трудных тем по итогам внешнего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оценивания»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Химия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70522" y="404037"/>
            <a:ext cx="6566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 «Назарбаев Интеллектуальные школы»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8576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66C3D-E8F8-4839-BE69-38BCACC6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Задание 3. «Взаимосвязь вида химической связи и типа кристаллической решетки»</a:t>
            </a:r>
            <a:endParaRPr lang="ru-RU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EEF38-8D72-41F8-BA9F-F0C99B7C5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+mn-lt"/>
                <a:cs typeface="Times New Roman"/>
              </a:rPr>
              <a:t>9. Соединения с данным видом связи образуют кристаллическую решетку ионного типа.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10. Для соединений с этим видом химической связи характерны кристаллические решетки молекулярного типа.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11. Соединения с таким видом связи образуют кристаллические решетки атомного типа.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12. Соединения могут быть газообразными при обычных условиях.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13. Соединения твердые при обычных условиях.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14. Соединения с таким видом связи обычно тугоплавкие.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15. Вещества с таким видом связи могут быть жидкими при обычных условиях.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16. Вещества с такой химической связью имеют запах.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17. Вещества с такой химической связью имеют металлический блеск.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614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9732D-C6EB-4EEF-824C-2DBD95B80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365125"/>
            <a:ext cx="11349486" cy="1325563"/>
          </a:xfrm>
        </p:spPr>
        <p:txBody>
          <a:bodyPr>
            <a:noAutofit/>
          </a:bodyPr>
          <a:lstStyle/>
          <a:p>
            <a:pPr algn="ctr"/>
            <a:br>
              <a:rPr lang="ru-RU" sz="2800" dirty="0">
                <a:latin typeface="Times New Roman"/>
                <a:cs typeface="Times New Roman"/>
              </a:rPr>
            </a:br>
            <a:r>
              <a:rPr lang="ru-RU" sz="2800" b="1" dirty="0">
                <a:latin typeface="Times New Roman"/>
                <a:cs typeface="Times New Roman"/>
              </a:rPr>
              <a:t>Старшая школа</a:t>
            </a:r>
            <a:br>
              <a:rPr lang="ru-RU" sz="2800" dirty="0">
                <a:latin typeface="Times New Roman"/>
                <a:cs typeface="Times New Roman"/>
              </a:rPr>
            </a:br>
            <a:r>
              <a:rPr lang="ru-RU" sz="2800" dirty="0">
                <a:latin typeface="Times New Roman"/>
                <a:cs typeface="Times New Roman"/>
              </a:rPr>
              <a:t>Анализ результатов внешнего </a:t>
            </a:r>
            <a:r>
              <a:rPr lang="ru-RU" sz="2800" dirty="0" err="1">
                <a:latin typeface="Times New Roman"/>
                <a:cs typeface="Times New Roman"/>
              </a:rPr>
              <a:t>суммативного</a:t>
            </a:r>
            <a:r>
              <a:rPr lang="ru-RU" sz="2800" dirty="0">
                <a:latin typeface="Times New Roman"/>
                <a:cs typeface="Times New Roman"/>
              </a:rPr>
              <a:t> оценивания выявил что учащиеся 12-го класса испытывали трудности по следующим темам: </a:t>
            </a:r>
            <a:endParaRPr lang="ru-RU" sz="2800" dirty="0">
              <a:ea typeface="+mj-lt"/>
              <a:cs typeface="+mj-lt"/>
            </a:endParaRPr>
          </a:p>
          <a:p>
            <a:endParaRPr lang="ru-RU" sz="2800" dirty="0">
              <a:cs typeface="Calibri Light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4DB2527-3AF2-4174-98EC-D5E571AB6C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635674"/>
              </p:ext>
            </p:extLst>
          </p:nvPr>
        </p:nvGraphicFramePr>
        <p:xfrm>
          <a:off x="345056" y="1667773"/>
          <a:ext cx="11583964" cy="49215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1320">
                  <a:extLst>
                    <a:ext uri="{9D8B030D-6E8A-4147-A177-3AD203B41FA5}">
                      <a16:colId xmlns:a16="http://schemas.microsoft.com/office/drawing/2014/main" val="2021773564"/>
                    </a:ext>
                  </a:extLst>
                </a:gridCol>
                <a:gridCol w="3413632">
                  <a:extLst>
                    <a:ext uri="{9D8B030D-6E8A-4147-A177-3AD203B41FA5}">
                      <a16:colId xmlns:a16="http://schemas.microsoft.com/office/drawing/2014/main" val="1586795049"/>
                    </a:ext>
                  </a:extLst>
                </a:gridCol>
                <a:gridCol w="4309012">
                  <a:extLst>
                    <a:ext uri="{9D8B030D-6E8A-4147-A177-3AD203B41FA5}">
                      <a16:colId xmlns:a16="http://schemas.microsoft.com/office/drawing/2014/main" val="3125137683"/>
                    </a:ext>
                  </a:extLst>
                </a:gridCol>
              </a:tblGrid>
              <a:tr h="236335"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600" b="1" dirty="0">
                          <a:effectLst/>
                          <a:latin typeface="Times New Roman"/>
                        </a:rPr>
                        <a:t>Раздел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600" b="1" dirty="0">
                          <a:effectLst/>
                          <a:latin typeface="Times New Roman"/>
                        </a:rPr>
                        <a:t>Тема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600" b="1" dirty="0">
                          <a:effectLst/>
                          <a:latin typeface="Times New Roman"/>
                        </a:rPr>
                        <a:t>Навык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2912153565"/>
                  </a:ext>
                </a:extLst>
              </a:tr>
              <a:tr h="389257">
                <a:tc rowSpan="4"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Химия вокруг нас</a:t>
                      </a:r>
                      <a:endParaRPr lang="ru-RU" dirty="0"/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Полимеры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описывает физические свойства полимеров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2692339090"/>
                  </a:ext>
                </a:extLst>
              </a:tr>
              <a:tr h="542179">
                <a:tc vMerge="1"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Сложные эфиры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представляет структурные формулы продуктов щелочного гидролиза сложных эфиров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3787960276"/>
                  </a:ext>
                </a:extLst>
              </a:tr>
              <a:tr h="389257">
                <a:tc vMerge="1"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Оптическая изомерия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дает определение термину оптический изомер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694159799"/>
                  </a:ext>
                </a:extLst>
              </a:tr>
              <a:tr h="542179">
                <a:tc vMerge="1"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Бензол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записывает уравнение восстановления и называет продукт реакции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4211745776"/>
                  </a:ext>
                </a:extLst>
              </a:tr>
              <a:tr h="389257"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Частицы и их строение</a:t>
                      </a:r>
                      <a:endParaRPr lang="ru-RU" dirty="0"/>
                    </a:p>
                  </a:txBody>
                  <a:tcPr marL="83412" marR="83412" marT="41706" marB="41706"/>
                </a:tc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ru-RU" sz="1600">
                          <a:effectLst/>
                          <a:latin typeface="Times New Roman"/>
                        </a:rPr>
                        <a:t>Хроматография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называет области применения хроматографии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1088496925"/>
                  </a:ext>
                </a:extLst>
              </a:tr>
              <a:tr h="389257">
                <a:tc vMerge="1"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83412" marR="83412" marT="41706" marB="41706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описывает метод использования хроматографии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3032057534"/>
                  </a:ext>
                </a:extLst>
              </a:tr>
              <a:tr h="542179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Энергетика химических реакций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Реакции переходных металлов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записывает уравнение реакции металл-</a:t>
                      </a:r>
                      <a:r>
                        <a:rPr lang="ru-RU" sz="1600" err="1">
                          <a:effectLst/>
                          <a:latin typeface="Times New Roman"/>
                        </a:rPr>
                        <a:t>аква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 ионов с раствором аммиака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3591446046"/>
                  </a:ext>
                </a:extLst>
              </a:tr>
              <a:tr h="389257"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Закономерности химических реакций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Гравиметрия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предлагает способы по улучшению эксперимента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3660457115"/>
                  </a:ext>
                </a:extLst>
              </a:tr>
              <a:tr h="542179">
                <a:tc vMerge="1">
                  <a:txBody>
                    <a:bodyPr/>
                    <a:lstStyle/>
                    <a:p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Качественный анализ неорганических веществ </a:t>
                      </a:r>
                    </a:p>
                  </a:txBody>
                  <a:tcPr marL="83412" marR="83412" marT="41706" marB="41706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  <a:latin typeface="Times New Roman"/>
                        </a:rPr>
                        <a:t>на основе  эксперимента  описывает наблюдения и делает выводы </a:t>
                      </a:r>
                    </a:p>
                  </a:txBody>
                  <a:tcPr marL="83412" marR="83412" marT="41706" marB="41706"/>
                </a:tc>
                <a:extLst>
                  <a:ext uri="{0D108BD9-81ED-4DB2-BD59-A6C34878D82A}">
                    <a16:rowId xmlns:a16="http://schemas.microsoft.com/office/drawing/2014/main" val="1870576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56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0F44E-0B85-4BBF-A0FD-EB4D7918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Полимеры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644A0B-FE79-4BB2-B9DD-028486E95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77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Характеристика задания: </a:t>
            </a:r>
            <a:r>
              <a:rPr lang="ru-RU">
                <a:latin typeface="Times New Roman"/>
                <a:cs typeface="Times New Roman"/>
              </a:rPr>
              <a:t>описать физичечские свойства полимеров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4" descr="Картинки по запросу dot and cross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7" descr="Картинки по запросу dot and cross diagram for ammonium 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05217" y="4072150"/>
            <a:ext cx="11163870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обратить особое внимание на:</a:t>
            </a:r>
          </a:p>
          <a:p>
            <a:pPr algn="just"/>
            <a:r>
              <a:rPr lang="ru-RU" sz="2400">
                <a:latin typeface="Times New Roman"/>
                <a:cs typeface="Times New Roman"/>
              </a:rPr>
              <a:t>-   описание внешнего вида полимеров;</a:t>
            </a:r>
          </a:p>
          <a:p>
            <a:pPr algn="just"/>
            <a:r>
              <a:rPr lang="ru-RU" sz="2400">
                <a:latin typeface="Times New Roman"/>
                <a:cs typeface="Times New Roman"/>
              </a:rPr>
              <a:t>- объяснить отношение полимеров к нагреванию (размягчается, становится прозрачным, плавится, можно вытянуть нить или нет, чернеет и </a:t>
            </a:r>
            <a:r>
              <a:rPr lang="ru-RU" sz="2400" dirty="0">
                <a:latin typeface="Times New Roman"/>
                <a:cs typeface="Times New Roman"/>
              </a:rPr>
              <a:t>т.д.)</a:t>
            </a:r>
            <a:endParaRPr lang="ru-RU" dirty="0"/>
          </a:p>
          <a:p>
            <a:pPr algn="just"/>
            <a:r>
              <a:rPr lang="ru-RU" sz="2400">
                <a:latin typeface="Times New Roman"/>
                <a:cs typeface="Times New Roman"/>
              </a:rPr>
              <a:t>- описание процессов горения полимеров (цвет пламени, характерные признаки </a:t>
            </a:r>
            <a:r>
              <a:rPr lang="ru-RU" sz="2400" dirty="0">
                <a:latin typeface="Times New Roman"/>
                <a:cs typeface="Times New Roman"/>
              </a:rPr>
              <a:t>горения-коптящее пламя, прерывистое пламя, характерный запах, горит ли вне </a:t>
            </a:r>
            <a:r>
              <a:rPr lang="ru-RU" sz="2400">
                <a:latin typeface="Times New Roman"/>
                <a:cs typeface="Times New Roman"/>
              </a:rPr>
              <a:t>пламени).</a:t>
            </a:r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8E858B5-4BC5-4652-8428-4E859D9CE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949761"/>
              </p:ext>
            </p:extLst>
          </p:nvPr>
        </p:nvGraphicFramePr>
        <p:xfrm>
          <a:off x="1164566" y="2228490"/>
          <a:ext cx="9665442" cy="1650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99588">
                  <a:extLst>
                    <a:ext uri="{9D8B030D-6E8A-4147-A177-3AD203B41FA5}">
                      <a16:colId xmlns:a16="http://schemas.microsoft.com/office/drawing/2014/main" val="4155322191"/>
                    </a:ext>
                  </a:extLst>
                </a:gridCol>
                <a:gridCol w="4465854">
                  <a:extLst>
                    <a:ext uri="{9D8B030D-6E8A-4147-A177-3AD203B41FA5}">
                      <a16:colId xmlns:a16="http://schemas.microsoft.com/office/drawing/2014/main" val="2344321166"/>
                    </a:ext>
                  </a:extLst>
                </a:gridCol>
              </a:tblGrid>
              <a:tr h="215660">
                <a:tc>
                  <a:txBody>
                    <a:bodyPr/>
                    <a:lstStyle/>
                    <a:p>
                      <a:pPr rtl="0" fontAlgn="t"/>
                      <a:r>
                        <a:rPr lang="ru-RU" sz="1600">
                          <a:effectLst/>
                          <a:latin typeface="Times New Roman"/>
                        </a:rPr>
                        <a:t>Классификаторы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1600">
                          <a:effectLst/>
                          <a:latin typeface="Times New Roman"/>
                        </a:rPr>
                        <a:t>Примеры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4987525"/>
                  </a:ext>
                </a:extLst>
              </a:tr>
              <a:tr h="215660">
                <a:tc>
                  <a:txBody>
                    <a:bodyPr/>
                    <a:lstStyle/>
                    <a:p>
                      <a:pPr rtl="0" fontAlgn="t"/>
                      <a:r>
                        <a:rPr lang="ru-RU" sz="1600">
                          <a:effectLst/>
                          <a:latin typeface="Times New Roman"/>
                        </a:rPr>
                        <a:t>Полученные полимеризацией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4749153"/>
                  </a:ext>
                </a:extLst>
              </a:tr>
              <a:tr h="215660">
                <a:tc>
                  <a:txBody>
                    <a:bodyPr/>
                    <a:lstStyle/>
                    <a:p>
                      <a:pPr rtl="0" fontAlgn="t"/>
                      <a:r>
                        <a:rPr lang="ru-RU" sz="1600">
                          <a:effectLst/>
                          <a:latin typeface="Times New Roman"/>
                        </a:rPr>
                        <a:t>Полученные поликонденсацией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888728"/>
                  </a:ext>
                </a:extLst>
              </a:tr>
              <a:tr h="215660">
                <a:tc>
                  <a:txBody>
                    <a:bodyPr/>
                    <a:lstStyle/>
                    <a:p>
                      <a:pPr rtl="0" fontAlgn="t"/>
                      <a:r>
                        <a:rPr lang="ru-RU" sz="1600">
                          <a:effectLst/>
                          <a:latin typeface="Times New Roman"/>
                        </a:rPr>
                        <a:t>Синтетические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293578"/>
                  </a:ext>
                </a:extLst>
              </a:tr>
              <a:tr h="215660">
                <a:tc>
                  <a:txBody>
                    <a:bodyPr/>
                    <a:lstStyle/>
                    <a:p>
                      <a:pPr rtl="0" fontAlgn="t"/>
                      <a:r>
                        <a:rPr lang="ru-RU" sz="1600">
                          <a:effectLst/>
                          <a:latin typeface="Times New Roman"/>
                        </a:rPr>
                        <a:t>Природные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722778"/>
                  </a:ext>
                </a:extLst>
              </a:tr>
              <a:tr h="431320">
                <a:tc>
                  <a:txBody>
                    <a:bodyPr/>
                    <a:lstStyle/>
                    <a:p>
                      <a:pPr rtl="0" fontAlgn="t"/>
                      <a:r>
                        <a:rPr lang="ru-RU" sz="1600">
                          <a:effectLst/>
                          <a:latin typeface="Times New Roman"/>
                        </a:rPr>
                        <a:t>Искусственные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114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21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>
                <a:latin typeface="Times New Roman"/>
                <a:cs typeface="Times New Roman"/>
              </a:rPr>
              <a:t>Тема «Сложные эфиры»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95B02F19-12EE-472D-BF78-CFDFDB0BF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23" y="2811104"/>
            <a:ext cx="3366480" cy="25628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>
                <a:latin typeface="Times New Roman"/>
                <a:cs typeface="Times New Roman"/>
              </a:rPr>
              <a:t>Актуализация знаний:</a:t>
            </a:r>
            <a:endParaRPr lang="ru-RU" sz="200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2000">
                <a:latin typeface="Times New Roman"/>
                <a:ea typeface="+mn-lt"/>
                <a:cs typeface="+mn-lt"/>
              </a:rPr>
              <a:t>Существует большое количество органических соединений, содержащих кислород (кислородсодержащие органические соединения). Опишите их особенности.</a:t>
            </a:r>
            <a:endParaRPr lang="ru-RU" sz="2000">
              <a:latin typeface="Times New Roman"/>
              <a:cs typeface="Times New Roman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2000">
                <a:latin typeface="Times New Roman"/>
                <a:cs typeface="Times New Roman"/>
              </a:rPr>
              <a:t>Дйте сравнительную характеристику спиртам, альдегидам, кетонам и карбоновым кислотам.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2000">
                <a:latin typeface="Times New Roman"/>
                <a:cs typeface="Times New Roman"/>
              </a:rPr>
              <a:t>Напишите уравнение реакции взаимодействия карбоновой кислоты и одноатомного спирта. Укажите сложноэфирную связь.</a:t>
            </a:r>
            <a:endParaRPr lang="ru-RU" sz="200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345" y="446140"/>
            <a:ext cx="10588434" cy="14077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kern="1200">
                <a:solidFill>
                  <a:schemeClr val="tx1"/>
                </a:solidFill>
                <a:latin typeface="Times New Roman"/>
                <a:cs typeface="Times New Roman"/>
              </a:rPr>
              <a:t>Сложные эфиры</a:t>
            </a:r>
            <a:br>
              <a:rPr lang="en-US" sz="2400" b="1" kern="120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400" b="1" kern="1200">
                <a:solidFill>
                  <a:schemeClr val="tx1"/>
                </a:solidFill>
                <a:latin typeface="Times New Roman"/>
                <a:cs typeface="Times New Roman"/>
              </a:rPr>
              <a:t>Проблема: </a:t>
            </a:r>
            <a:r>
              <a:rPr lang="en-US" sz="2400" kern="1200">
                <a:solidFill>
                  <a:schemeClr val="tx1"/>
                </a:solidFill>
                <a:latin typeface="Times New Roman"/>
                <a:cs typeface="Times New Roman"/>
              </a:rPr>
              <a:t>представляет структурные формулы продуктов щелочного гидролиза сложных эфиров </a:t>
            </a:r>
          </a:p>
          <a:p>
            <a:endParaRPr lang="en-US" sz="2400" b="1" kern="1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55354" y="2682433"/>
            <a:ext cx="6282169" cy="32157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>
                <a:latin typeface="Times New Roman"/>
                <a:cs typeface="Times New Roman"/>
              </a:rPr>
              <a:t>1. Предложите составить молекулы сложных эфиров и показать образование сложноэфирной связи.</a:t>
            </a:r>
            <a:endParaRPr lang="ru-RU" sz="280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>
                <a:latin typeface="Times New Roman"/>
                <a:cs typeface="Times New Roman"/>
              </a:rPr>
              <a:t>2. Составить реакции гидролиза (омыления) для представленных эфиров.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>
                <a:latin typeface="Times New Roman"/>
                <a:cs typeface="Times New Roman"/>
              </a:rPr>
              <a:t>3. Ответить на вопрос: как можно выделить свободные жирные кислоты из мыла?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>
              <a:latin typeface="Times New Roman"/>
              <a:cs typeface="Times New Roman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>
              <a:latin typeface="Times New Roman"/>
              <a:cs typeface="Times New Roman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>
              <a:latin typeface="Times New Roman"/>
              <a:cs typeface="Times New Roman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94B4E16-CA50-45B1-AC7D-DE05BF842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33" y="2301905"/>
            <a:ext cx="3112337" cy="1981019"/>
          </a:xfrm>
          <a:prstGeom prst="rect">
            <a:avLst/>
          </a:prstGeom>
        </p:spPr>
      </p:pic>
      <p:pic>
        <p:nvPicPr>
          <p:cNvPr id="8" name="Picture 9" descr="Изображение выглядит как текст, карт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599ADB0D-A167-4AE5-A09E-378E35D5C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101" y="4439638"/>
            <a:ext cx="3093647" cy="21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8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3F2A2-A17E-4C39-B9C0-F47EAB2B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90" y="327026"/>
            <a:ext cx="3865981" cy="2431362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br>
              <a:rPr lang="ru-RU" sz="2400" b="1" dirty="0">
                <a:latin typeface="Times New Roman"/>
                <a:cs typeface="Times New Roman"/>
              </a:rPr>
            </a:br>
            <a:br>
              <a:rPr lang="ru-RU" sz="2400" b="1" dirty="0">
                <a:latin typeface="Times New Roman"/>
                <a:cs typeface="Times New Roman"/>
              </a:rPr>
            </a:br>
            <a:br>
              <a:rPr lang="ru-RU" sz="2400" b="1" dirty="0">
                <a:latin typeface="Times New Roman"/>
                <a:cs typeface="Times New Roman"/>
              </a:rPr>
            </a:br>
            <a:r>
              <a:rPr lang="ru-RU" sz="2400" b="1">
                <a:latin typeface="Times New Roman"/>
                <a:cs typeface="Times New Roman"/>
              </a:rPr>
              <a:t>Хроматография</a:t>
            </a:r>
            <a:br>
              <a:rPr lang="ru-RU" sz="2400" b="1" dirty="0">
                <a:latin typeface="Times New Roman"/>
                <a:cs typeface="Times New Roman"/>
              </a:rPr>
            </a:br>
            <a:r>
              <a:rPr lang="ru-RU" sz="2400" b="1">
                <a:latin typeface="Times New Roman"/>
                <a:cs typeface="Times New Roman"/>
              </a:rPr>
              <a:t>Характеристика задания: </a:t>
            </a:r>
            <a:r>
              <a:rPr lang="ru-RU" sz="2400">
                <a:latin typeface="Times New Roman"/>
                <a:cs typeface="Times New Roman"/>
              </a:rPr>
              <a:t>называет области применения хроматографии</a:t>
            </a:r>
            <a:r>
              <a:rPr lang="ru-RU" sz="2400" dirty="0">
                <a:latin typeface="Times New Roman"/>
                <a:cs typeface="Times New Roman"/>
              </a:rPr>
              <a:t>  </a:t>
            </a:r>
            <a:br>
              <a:rPr lang="ru-RU" sz="2400" dirty="0">
                <a:latin typeface="Times New Roman"/>
                <a:cs typeface="Times New Roman"/>
              </a:rPr>
            </a:br>
            <a:r>
              <a:rPr lang="ru-RU" sz="2400" b="1">
                <a:latin typeface="Times New Roman"/>
                <a:cs typeface="Times New Roman"/>
              </a:rPr>
              <a:t>Вопрос: </a:t>
            </a:r>
            <a:r>
              <a:rPr lang="ru-RU" sz="2400">
                <a:latin typeface="Times New Roman"/>
                <a:cs typeface="Times New Roman"/>
              </a:rPr>
              <a:t>В чем заключается метод хроматографии?</a:t>
            </a:r>
            <a:endParaRPr lang="en-US" sz="2400" dirty="0">
              <a:ea typeface="+mj-lt"/>
              <a:cs typeface="+mj-lt"/>
            </a:endParaRPr>
          </a:p>
          <a:p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4F8F9-E76E-4E59-AF51-4BB6164B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567" y="427666"/>
            <a:ext cx="7169110" cy="33802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ru-RU" sz="2200" b="1">
                <a:latin typeface="Times New Roman"/>
                <a:ea typeface="+mn-lt"/>
                <a:cs typeface="Times New Roman"/>
              </a:rPr>
              <a:t>Задание 1. Области применения</a:t>
            </a:r>
            <a:endParaRPr lang="ru-RU" sz="2200" b="1" dirty="0">
              <a:latin typeface="Times New Roman"/>
              <a:ea typeface="+mn-lt"/>
              <a:cs typeface="Times New Roman"/>
            </a:endParaRPr>
          </a:p>
          <a:p>
            <a:pPr>
              <a:buNone/>
            </a:pPr>
            <a:r>
              <a:rPr lang="ru-RU" sz="2200" b="1">
                <a:latin typeface="Times New Roman"/>
                <a:ea typeface="+mn-lt"/>
                <a:cs typeface="Times New Roman"/>
              </a:rPr>
              <a:t> (составлние диаграммы-</a:t>
            </a:r>
            <a:r>
              <a:rPr lang="ru-RU" sz="2200" b="1" dirty="0">
                <a:latin typeface="Times New Roman"/>
                <a:ea typeface="+mn-lt"/>
                <a:cs typeface="Times New Roman"/>
              </a:rPr>
              <a:t>паук)</a:t>
            </a:r>
            <a:endParaRPr lang="ru-RU" sz="2200" b="1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ru-RU" sz="2200">
                <a:latin typeface="Times New Roman"/>
                <a:ea typeface="+mn-lt"/>
                <a:cs typeface="Times New Roman"/>
              </a:rPr>
              <a:t>нефтехимия и химическая промышленность;</a:t>
            </a:r>
            <a:endParaRPr lang="ru-RU" sz="220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ru-RU" sz="2200">
                <a:latin typeface="Times New Roman"/>
                <a:ea typeface="+mn-lt"/>
                <a:cs typeface="Times New Roman"/>
              </a:rPr>
              <a:t>контроль состояния окружающей среды;</a:t>
            </a:r>
            <a:endParaRPr lang="ru-RU" sz="220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ru-RU" sz="2200">
                <a:latin typeface="Times New Roman"/>
                <a:ea typeface="+mn-lt"/>
                <a:cs typeface="Times New Roman"/>
              </a:rPr>
              <a:t>анализ пищевых продуктов и лекарственных препаратов;</a:t>
            </a:r>
            <a:endParaRPr lang="ru-RU" sz="220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ru-RU" sz="2200">
                <a:latin typeface="Times New Roman"/>
                <a:ea typeface="+mn-lt"/>
                <a:cs typeface="Times New Roman"/>
              </a:rPr>
              <a:t>клинический анализ;</a:t>
            </a:r>
            <a:endParaRPr lang="ru-RU" sz="220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ru-RU" sz="2200">
                <a:latin typeface="Times New Roman"/>
                <a:ea typeface="+mn-lt"/>
                <a:cs typeface="Times New Roman"/>
              </a:rPr>
              <a:t>научные исследования.</a:t>
            </a:r>
            <a:endParaRPr lang="ru-RU" sz="220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100">
              <a:latin typeface="Times New Roman"/>
              <a:cs typeface="Times New Roman"/>
            </a:endParaRPr>
          </a:p>
        </p:txBody>
      </p:sp>
      <p:pic>
        <p:nvPicPr>
          <p:cNvPr id="6" name="Picture 6" descr="Изображение выглядит как объек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C05F54DC-9288-4EEE-8BB3-05485A5F09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59"/>
          <a:stretch/>
        </p:blipFill>
        <p:spPr>
          <a:xfrm>
            <a:off x="5209" y="3740811"/>
            <a:ext cx="10145207" cy="3115602"/>
          </a:xfrm>
          <a:custGeom>
            <a:avLst/>
            <a:gdLst>
              <a:gd name="connsiteX0" fmla="*/ 12201168 w 12201168"/>
              <a:gd name="connsiteY0" fmla="*/ 0 h 4093262"/>
              <a:gd name="connsiteX1" fmla="*/ 12201168 w 12201168"/>
              <a:gd name="connsiteY1" fmla="*/ 4093262 h 4093262"/>
              <a:gd name="connsiteX2" fmla="*/ 0 w 12201168"/>
              <a:gd name="connsiteY2" fmla="*/ 4093262 h 4093262"/>
              <a:gd name="connsiteX3" fmla="*/ 0 w 12201168"/>
              <a:gd name="connsiteY3" fmla="*/ 49771 h 4093262"/>
              <a:gd name="connsiteX4" fmla="*/ 344880 w 12201168"/>
              <a:gd name="connsiteY4" fmla="*/ 64399 h 4093262"/>
              <a:gd name="connsiteX5" fmla="*/ 9469555 w 12201168"/>
              <a:gd name="connsiteY5" fmla="*/ 167599 h 4093262"/>
              <a:gd name="connsiteX6" fmla="*/ 11750723 w 12201168"/>
              <a:gd name="connsiteY6" fmla="*/ 7961 h 409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1168" h="4093262">
                <a:moveTo>
                  <a:pt x="12201168" y="0"/>
                </a:moveTo>
                <a:lnTo>
                  <a:pt x="12201168" y="4093262"/>
                </a:lnTo>
                <a:lnTo>
                  <a:pt x="0" y="4093262"/>
                </a:lnTo>
                <a:lnTo>
                  <a:pt x="0" y="49771"/>
                </a:lnTo>
                <a:lnTo>
                  <a:pt x="344880" y="64399"/>
                </a:lnTo>
                <a:cubicBezTo>
                  <a:pt x="3386438" y="213466"/>
                  <a:pt x="6427997" y="534535"/>
                  <a:pt x="9469555" y="167599"/>
                </a:cubicBezTo>
                <a:cubicBezTo>
                  <a:pt x="10229945" y="75865"/>
                  <a:pt x="10990334" y="27132"/>
                  <a:pt x="11750723" y="7961"/>
                </a:cubicBez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E42FAB-FEA5-44E9-8F6C-164B67467434}"/>
              </a:ext>
            </a:extLst>
          </p:cNvPr>
          <p:cNvSpPr txBox="1"/>
          <p:nvPr/>
        </p:nvSpPr>
        <p:spPr>
          <a:xfrm>
            <a:off x="9310777" y="6613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ru-RU" sz="2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0263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3B3F2A2-A17E-4C39-B9C0-F47EAB2B4B02}"/>
              </a:ext>
            </a:extLst>
          </p:cNvPr>
          <p:cNvSpPr txBox="1">
            <a:spLocks/>
          </p:cNvSpPr>
          <p:nvPr/>
        </p:nvSpPr>
        <p:spPr>
          <a:xfrm>
            <a:off x="787572" y="978102"/>
            <a:ext cx="10760962" cy="10626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Times New Roman"/>
                <a:cs typeface="Times New Roman"/>
              </a:rPr>
              <a:t>Хроматография</a:t>
            </a:r>
            <a:br>
              <a:rPr lang="en-US" sz="2800" b="1" kern="120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800" b="1" kern="1200">
                <a:solidFill>
                  <a:schemeClr val="tx1"/>
                </a:solidFill>
                <a:latin typeface="Times New Roman"/>
                <a:cs typeface="Times New Roman"/>
              </a:rPr>
              <a:t>Характеристика задания: </a:t>
            </a:r>
            <a:r>
              <a:rPr lang="en-US" sz="2800" kern="1200">
                <a:solidFill>
                  <a:schemeClr val="tx1"/>
                </a:solidFill>
                <a:latin typeface="Times New Roman"/>
                <a:cs typeface="Times New Roman"/>
              </a:rPr>
              <a:t>называет области применения хроматографии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>
                <a:latin typeface="Times New Roman"/>
                <a:cs typeface="Times New Roman"/>
              </a:rPr>
              <a:t>Задание 2. Преимущества анализа (составление сравнительной таблицы)</a:t>
            </a:r>
            <a:endParaRPr lang="en-US" sz="2400">
              <a:latin typeface="Times New Roman"/>
              <a:cs typeface="Times New Roman"/>
            </a:endParaRPr>
          </a:p>
          <a:p>
            <a:pPr marL="285750"/>
            <a:r>
              <a:rPr lang="en-US" sz="2400">
                <a:latin typeface="Times New Roman"/>
                <a:cs typeface="Times New Roman"/>
              </a:rPr>
              <a:t>Высочайшая селективность</a:t>
            </a:r>
          </a:p>
          <a:p>
            <a:pPr>
              <a:spcBef>
                <a:spcPts val="0"/>
              </a:spcBef>
            </a:pPr>
            <a:r>
              <a:rPr lang="en-US" sz="2400">
                <a:latin typeface="Times New Roman"/>
                <a:cs typeface="Times New Roman"/>
              </a:rPr>
              <a:t> Воспроизводимость результатов </a:t>
            </a:r>
          </a:p>
          <a:p>
            <a:pPr>
              <a:spcBef>
                <a:spcPts val="0"/>
              </a:spcBef>
            </a:pPr>
            <a:r>
              <a:rPr lang="en-US" sz="2400">
                <a:latin typeface="Times New Roman"/>
                <a:cs typeface="Times New Roman"/>
              </a:rPr>
              <a:t>Многокомпонентность анализа </a:t>
            </a:r>
          </a:p>
          <a:p>
            <a:pPr>
              <a:spcBef>
                <a:spcPts val="0"/>
              </a:spcBef>
            </a:pPr>
            <a:r>
              <a:rPr lang="en-US" sz="2400">
                <a:latin typeface="Times New Roman"/>
                <a:cs typeface="Times New Roman"/>
              </a:rPr>
              <a:t>Низкие пределы обнаружения (0.1 мкг/л) </a:t>
            </a:r>
          </a:p>
          <a:p>
            <a:pPr>
              <a:spcBef>
                <a:spcPts val="0"/>
              </a:spcBef>
            </a:pPr>
            <a:r>
              <a:rPr lang="en-US" sz="2400">
                <a:latin typeface="Times New Roman"/>
                <a:cs typeface="Times New Roman"/>
              </a:rPr>
              <a:t>Широкий диапазон линейности (1-1000 мкг/л) </a:t>
            </a:r>
          </a:p>
          <a:p>
            <a:pPr>
              <a:spcBef>
                <a:spcPts val="0"/>
              </a:spcBef>
            </a:pPr>
            <a:r>
              <a:rPr lang="en-US" sz="2400">
                <a:latin typeface="Times New Roman"/>
                <a:cs typeface="Times New Roman"/>
              </a:rPr>
              <a:t>Малый расход пробы ( &lt; 1 мл) </a:t>
            </a:r>
          </a:p>
          <a:p>
            <a:pPr>
              <a:spcBef>
                <a:spcPts val="0"/>
              </a:spcBef>
            </a:pPr>
            <a:r>
              <a:rPr lang="en-US" sz="2400">
                <a:latin typeface="Times New Roman"/>
                <a:cs typeface="Times New Roman"/>
              </a:rPr>
              <a:t>Экспрессность анализа </a:t>
            </a:r>
          </a:p>
          <a:p>
            <a:pPr>
              <a:spcBef>
                <a:spcPts val="0"/>
              </a:spcBef>
            </a:pPr>
            <a:r>
              <a:rPr lang="en-US" sz="2400">
                <a:latin typeface="Times New Roman"/>
                <a:cs typeface="Times New Roman"/>
              </a:rPr>
              <a:t>Простота эксплуатации и возможность полной автоматизации </a:t>
            </a:r>
          </a:p>
          <a:p>
            <a:pPr marL="0"/>
            <a:endParaRPr lang="en-US" sz="2400">
              <a:latin typeface="Times New Roman"/>
              <a:cs typeface="Times New Roman"/>
            </a:endParaRPr>
          </a:p>
          <a:p>
            <a:pPr marL="0"/>
            <a:endParaRPr lang="en-US" sz="2400">
              <a:latin typeface="Times New Roman"/>
              <a:cs typeface="Times New Roman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14E9E343-ECE6-4279-842B-D33EFD782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01" y="2586988"/>
            <a:ext cx="4425351" cy="281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742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BE9348-3B58-4DEA-8032-D9BB21246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256" y="1102292"/>
            <a:ext cx="10740937" cy="51756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600" b="1">
                <a:solidFill>
                  <a:srgbClr val="000000"/>
                </a:solidFill>
                <a:latin typeface="Times New Roman"/>
                <a:cs typeface="Times New Roman"/>
              </a:rPr>
              <a:t>Характеристика задания:</a:t>
            </a:r>
            <a:r>
              <a:rPr lang="ru-RU" sz="2600" b="1" dirty="0">
                <a:latin typeface="Times New Roman"/>
                <a:cs typeface="Times New Roman"/>
              </a:rPr>
              <a:t> </a:t>
            </a:r>
            <a:endParaRPr lang="ru-RU" sz="2600" dirty="0"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ru-RU" sz="2600">
                <a:latin typeface="Times New Roman"/>
                <a:cs typeface="Times New Roman"/>
              </a:rPr>
              <a:t>описывает метод использования хроматографии </a:t>
            </a:r>
            <a:endParaRPr lang="ru-RU" sz="260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Типичная ошибка: </a:t>
            </a:r>
            <a:r>
              <a:rPr lang="ru-RU" sz="2600" dirty="0">
                <a:solidFill>
                  <a:srgbClr val="000000"/>
                </a:solidFill>
                <a:latin typeface="Times New Roman"/>
                <a:cs typeface="Times New Roman"/>
              </a:rPr>
              <a:t>учащиеся неверно указывают последовательность </a:t>
            </a:r>
            <a:r>
              <a:rPr lang="ru-RU" sz="2600">
                <a:solidFill>
                  <a:srgbClr val="000000"/>
                </a:solidFill>
                <a:latin typeface="Times New Roman"/>
                <a:cs typeface="Times New Roman"/>
              </a:rPr>
              <a:t>выполнения хроматографического анализа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>
                <a:latin typeface="Times New Roman"/>
                <a:cs typeface="Times New Roman"/>
              </a:rPr>
              <a:t>Задание 1. </a:t>
            </a:r>
            <a:endParaRPr lang="ru-RU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>
                <a:latin typeface="Times New Roman"/>
                <a:cs typeface="Times New Roman"/>
              </a:rPr>
              <a:t>1. Рассмотрите и сравните два типа хроматографии: </a:t>
            </a:r>
            <a:r>
              <a:rPr lang="ru-RU" sz="2600">
                <a:latin typeface="Times New Roman"/>
                <a:ea typeface="+mn-lt"/>
                <a:cs typeface="+mn-lt"/>
              </a:rPr>
              <a:t>газовая и жидкостная.</a:t>
            </a:r>
          </a:p>
          <a:p>
            <a:pPr marL="0" indent="0">
              <a:buNone/>
            </a:pPr>
            <a:r>
              <a:rPr lang="ru-RU" sz="2600">
                <a:latin typeface="Times New Roman"/>
                <a:cs typeface="Calibri"/>
              </a:rPr>
              <a:t>2. Изучите последовательность выполнения эксперимента.</a:t>
            </a:r>
          </a:p>
          <a:p>
            <a:pPr marL="0" indent="0">
              <a:buNone/>
            </a:pPr>
            <a:r>
              <a:rPr lang="ru-RU" sz="2600">
                <a:latin typeface="Times New Roman"/>
                <a:cs typeface="Calibri"/>
              </a:rPr>
              <a:t>3. Какой из методов возможно осуществить в лабораторных условиях?</a:t>
            </a:r>
          </a:p>
          <a:p>
            <a:pPr marL="0" indent="0">
              <a:buNone/>
            </a:pPr>
            <a:r>
              <a:rPr lang="ru-RU" sz="2600">
                <a:latin typeface="Times New Roman"/>
                <a:cs typeface="Calibri"/>
              </a:rPr>
              <a:t>4. На какие особенности необходимо обратить внимание. Отразите все ответы в сравнительной таблице.</a:t>
            </a:r>
            <a:endParaRPr lang="ru-RU" sz="2600" dirty="0">
              <a:latin typeface="Times New Roman"/>
              <a:cs typeface="Calibri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41B056F-92FF-46F3-BC77-07CB82C6C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/>
                <a:cs typeface="Times New Roman"/>
              </a:rPr>
              <a:t>Хроматография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34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B2FBD-E53B-47EA-A2CE-9EB9A7CE0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3147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Развитие исследовательских навыков </a:t>
            </a:r>
            <a:r>
              <a:rPr lang="ru-RU" sz="3600" b="1">
                <a:solidFill>
                  <a:srgbClr val="000000"/>
                </a:solidFill>
                <a:latin typeface="Times New Roman"/>
                <a:cs typeface="Times New Roman"/>
              </a:rPr>
              <a:t>для выполнения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 практической части экзамена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DA86F4-56D4-40AD-B9CD-D2D475FA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447" y="1547047"/>
            <a:ext cx="11191335" cy="5171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400" b="1">
                <a:solidFill>
                  <a:srgbClr val="000000"/>
                </a:solidFill>
                <a:latin typeface="Times New Roman"/>
                <a:cs typeface="Times New Roman"/>
              </a:rPr>
              <a:t>Характеристика задания: </a:t>
            </a:r>
            <a:r>
              <a:rPr lang="ru-RU" sz="2400">
                <a:latin typeface="Times New Roman"/>
                <a:cs typeface="Times New Roman"/>
              </a:rPr>
              <a:t>предлагает способы по улучшению эксперимента </a:t>
            </a:r>
            <a:endParaRPr lang="ru-RU" sz="2400">
              <a:ea typeface="+mn-lt"/>
              <a:cs typeface="+mn-lt"/>
            </a:endParaRPr>
          </a:p>
          <a:p>
            <a:pPr marL="0" indent="0">
              <a:buNone/>
            </a:pP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7495" y="2220404"/>
            <a:ext cx="10554761" cy="41549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tabLst>
                <a:tab pos="446088" algn="l"/>
              </a:tabLst>
            </a:pPr>
            <a:r>
              <a:rPr lang="ru-RU" sz="2400">
                <a:latin typeface="Times New Roman"/>
                <a:cs typeface="Times New Roman"/>
              </a:rPr>
              <a:t>Для устранения проблем необходимо:</a:t>
            </a:r>
            <a:endParaRPr lang="en-US" sz="2400">
              <a:ea typeface="+mn-lt"/>
              <a:cs typeface="+mn-lt"/>
            </a:endParaRPr>
          </a:p>
          <a:p>
            <a:pPr marL="514350" indent="-514350" algn="just">
              <a:buAutoNum type="arabicPeriod"/>
              <a:tabLst>
                <a:tab pos="446088" algn="l"/>
              </a:tabLst>
            </a:pPr>
            <a:r>
              <a:rPr lang="ru-RU" sz="2400">
                <a:latin typeface="Times New Roman"/>
                <a:cs typeface="Times New Roman"/>
              </a:rPr>
              <a:t>Обратить внимание на развитие умений у учащихся видеть проблемы, что помогает увидеть объект исследования с разных сторон. </a:t>
            </a:r>
            <a:endParaRPr lang="en-US" sz="2400">
              <a:latin typeface="Calibri" panose="020F0502020204030204"/>
              <a:cs typeface="Calibri" panose="020F0502020204030204"/>
            </a:endParaRPr>
          </a:p>
          <a:p>
            <a:pPr marL="514350" indent="-514350" algn="just">
              <a:buAutoNum type="arabicPeriod"/>
              <a:tabLst>
                <a:tab pos="446088" algn="l"/>
              </a:tabLst>
            </a:pPr>
            <a:r>
              <a:rPr lang="ru-RU" sz="2400">
                <a:latin typeface="Times New Roman"/>
                <a:cs typeface="Times New Roman"/>
              </a:rPr>
              <a:t>Например, самостоятельно составить план эксперимента по качественному анализу неизвестного вещества. </a:t>
            </a:r>
            <a:endParaRPr lang="en-US" sz="2400">
              <a:ea typeface="+mn-lt"/>
              <a:cs typeface="+mn-lt"/>
            </a:endParaRPr>
          </a:p>
          <a:p>
            <a:pPr marL="514350" indent="-514350" algn="just">
              <a:buAutoNum type="arabicPeriod"/>
              <a:tabLst>
                <a:tab pos="446088" algn="l"/>
              </a:tabLst>
            </a:pPr>
            <a:r>
              <a:rPr lang="ru-RU" sz="2400">
                <a:latin typeface="Times New Roman"/>
                <a:ea typeface="+mn-lt"/>
                <a:cs typeface="Times New Roman"/>
              </a:rPr>
              <a:t>Можно предложить провести взаимооценивание плана обменявшись в группах или парах. Необходимо предложить способы, котореы бы улучшили эксперимент и привели бы к положительным результатам.</a:t>
            </a:r>
            <a:endParaRPr lang="ru-RU" sz="2400" dirty="0">
              <a:latin typeface="Times New Roman"/>
              <a:ea typeface="+mn-lt"/>
              <a:cs typeface="Times New Roman"/>
            </a:endParaRPr>
          </a:p>
          <a:p>
            <a:pPr marL="514350" indent="-514350" algn="just">
              <a:buAutoNum type="arabicPeriod"/>
              <a:tabLst>
                <a:tab pos="446088" algn="l"/>
              </a:tabLst>
            </a:pPr>
            <a:r>
              <a:rPr lang="ru-RU" sz="2400">
                <a:latin typeface="Times New Roman"/>
                <a:cs typeface="Times New Roman"/>
              </a:rPr>
              <a:t>Далее проводится эксперимент, записываются результаты, обсуждаются в группах, снова предлагаются способы его улучшения. </a:t>
            </a:r>
            <a:endParaRPr lang="en-US" sz="2400">
              <a:ea typeface="+mn-lt"/>
              <a:cs typeface="+mn-lt"/>
            </a:endParaRPr>
          </a:p>
          <a:p>
            <a:pPr algn="just">
              <a:tabLst>
                <a:tab pos="446088" algn="l"/>
              </a:tabLs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92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F4DE6-1B9F-441D-B0A1-E3BA5DD3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/>
                <a:cs typeface="Times New Roman"/>
              </a:rPr>
              <a:t>Развитие исследовательских навыков для выполнения практической части экзамена</a:t>
            </a:r>
            <a:endParaRPr lang="ru-RU" sz="3600">
              <a:ea typeface="+mj-lt"/>
              <a:cs typeface="+mj-lt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087DB7-463E-4CB8-8006-E79787F1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710" y="1502523"/>
            <a:ext cx="10795247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>
                <a:solidFill>
                  <a:srgbClr val="000000"/>
                </a:solidFill>
                <a:latin typeface="Times New Roman"/>
                <a:cs typeface="Times New Roman"/>
              </a:rPr>
              <a:t>Характеристика задания: </a:t>
            </a:r>
            <a:r>
              <a:rPr lang="ru-RU" sz="2600">
                <a:latin typeface="Times New Roman"/>
                <a:cs typeface="Times New Roman"/>
              </a:rPr>
              <a:t>на основе эксперимента описывает наблюдения и делает выводы </a:t>
            </a:r>
            <a:endParaRPr lang="ru-RU" sz="26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>
                <a:solidFill>
                  <a:srgbClr val="000000"/>
                </a:solidFill>
                <a:latin typeface="Times New Roman"/>
                <a:cs typeface="Times New Roman"/>
              </a:rPr>
              <a:t>Для развития навыков наблюдений и умений делать выводы необходимо: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600">
                <a:latin typeface="Times New Roman"/>
                <a:ea typeface="+mn-lt"/>
                <a:cs typeface="+mn-lt"/>
              </a:rPr>
              <a:t>Использовать метод наблюдений (восприятие изучаемого явления или объекта на особом уровне, что помогает направлять мыслительную деятельность учащихся, на этапе формирования исследовательских умений). </a:t>
            </a:r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600">
                <a:solidFill>
                  <a:srgbClr val="000000"/>
                </a:solidFill>
                <a:latin typeface="Times New Roman"/>
                <a:cs typeface="Times New Roman"/>
              </a:rPr>
              <a:t>Например, при выполнении реакций качественного анализа, можно предложить исследовать готовые результаты эксперимента. Учащиеся наблюдают осадки, выделение газа неизвстных веществ. Отмечают особенности реакций.</a:t>
            </a:r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600">
                <a:solidFill>
                  <a:srgbClr val="000000"/>
                </a:solidFill>
                <a:latin typeface="Times New Roman"/>
                <a:cs typeface="Times New Roman"/>
              </a:rPr>
              <a:t>На основании наблюдений они составляют таблицу и делают выводы.</a:t>
            </a:r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2444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404665"/>
            <a:ext cx="10972800" cy="5602627"/>
          </a:xfrm>
        </p:spPr>
        <p:txBody>
          <a:bodyPr/>
          <a:lstStyle/>
          <a:p>
            <a:pPr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качества уроков и от педагогического мастерства зависит качество знаний наших учащихся.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rma.ru/upload/iblock/d79/pp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29" y="2060848"/>
            <a:ext cx="571396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3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F4DE6-1B9F-441D-B0A1-E3BA5DD31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7299"/>
          </a:xfrm>
        </p:spPr>
        <p:txBody>
          <a:bodyPr>
            <a:normAutofit fontScale="90000"/>
          </a:bodyPr>
          <a:lstStyle/>
          <a:p>
            <a:r>
              <a:rPr lang="ru-RU" sz="3600" b="1">
                <a:latin typeface="Times New Roman"/>
                <a:cs typeface="Times New Roman"/>
              </a:rPr>
              <a:t>Задание по выполнению эксперимента.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087DB7-463E-4CB8-8006-E79787F1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1588" y="1227827"/>
            <a:ext cx="367197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sz="260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45DA9E-873A-47F0-A893-08C8C8A76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5512"/>
              </p:ext>
            </p:extLst>
          </p:nvPr>
        </p:nvGraphicFramePr>
        <p:xfrm>
          <a:off x="618226" y="862641"/>
          <a:ext cx="7012581" cy="53384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66867">
                  <a:extLst>
                    <a:ext uri="{9D8B030D-6E8A-4147-A177-3AD203B41FA5}">
                      <a16:colId xmlns:a16="http://schemas.microsoft.com/office/drawing/2014/main" val="2813096092"/>
                    </a:ext>
                  </a:extLst>
                </a:gridCol>
                <a:gridCol w="3245714">
                  <a:extLst>
                    <a:ext uri="{9D8B030D-6E8A-4147-A177-3AD203B41FA5}">
                      <a16:colId xmlns:a16="http://schemas.microsoft.com/office/drawing/2014/main" val="3239367901"/>
                    </a:ext>
                  </a:extLst>
                </a:gridCol>
              </a:tblGrid>
              <a:tr h="618226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  <a:latin typeface="Times New Roman"/>
                        </a:rPr>
                        <a:t>1 вариант задания</a:t>
                      </a:r>
                    </a:p>
                  </a:txBody>
                  <a:tcPr marL="73152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  <a:latin typeface="Times New Roman"/>
                        </a:rPr>
                        <a:t>2 вариант задания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2872453578"/>
                  </a:ext>
                </a:extLst>
              </a:tr>
              <a:tr h="4720244">
                <a:tc>
                  <a:txBody>
                    <a:bodyPr/>
                    <a:lstStyle/>
                    <a:p>
                      <a:pPr algn="just"/>
                      <a:r>
                        <a:rPr lang="ru-RU" b="0">
                          <a:effectLst/>
                          <a:latin typeface="Times New Roman"/>
                        </a:rPr>
                        <a:t>1. Налейте в пробирку 2 мл раствора хлорида алюминия, добавьте по каплям раствор разбавленной щелочи до образования студенистого осадка. Напишите ионные уравнения проведенной реакции.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effectLst/>
                          <a:latin typeface="Times New Roman"/>
                        </a:rPr>
                        <a:t>2. Разделите содержимое пробирки пополам и добавьте к одной части раствор серной кислоты, к другой — раствор гидроксида натрия до «исчезновения» осадка. Напишите ионные уравнения осуществленных реакций.</a:t>
                      </a:r>
                    </a:p>
                    <a:p>
                      <a:pPr lvl="0" algn="just">
                        <a:buNone/>
                      </a:pPr>
                      <a:r>
                        <a:rPr lang="ru-RU" sz="1800" b="0" i="0" u="none" strike="noStrike" noProof="0">
                          <a:effectLst/>
                          <a:latin typeface="Times New Roman"/>
                        </a:rPr>
                        <a:t>3. Сделайте вывод о характере химических свойств гидроксида алюминия.</a:t>
                      </a:r>
                      <a:endParaRPr lang="ru-RU" b="0">
                        <a:latin typeface="Times New Roman"/>
                      </a:endParaRPr>
                    </a:p>
                  </a:txBody>
                  <a:tcPr marL="73152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>
                          <a:effectLst/>
                          <a:latin typeface="Times New Roman"/>
                        </a:rPr>
                        <a:t>Даны вещества оксид меди(</a:t>
                      </a:r>
                      <a:r>
                        <a:rPr lang="af-ZA" b="0">
                          <a:effectLst/>
                          <a:latin typeface="Times New Roman"/>
                        </a:rPr>
                        <a:t>II), </a:t>
                      </a:r>
                      <a:r>
                        <a:rPr lang="ru-RU" b="0">
                          <a:effectLst/>
                          <a:latin typeface="Times New Roman"/>
                        </a:rPr>
                        <a:t>цинк и растворы нитрата магния, гидроксида натрия, хлорида алюминия, серной кислоты, соляной кислоты, карбоната натрия. Используя воду и вещества только из этого списка получите гидроксид алюминия и исследуете его химические свойства. Опишите признаки проведённых реакций. Для реакций ионного обмена запишите сокращённое ионное уравнение.</a:t>
                      </a:r>
                    </a:p>
                    <a:p>
                      <a:pPr algn="just"/>
                      <a:r>
                        <a:rPr lang="ru-RU" b="0">
                          <a:effectLst/>
                          <a:latin typeface="Times New Roman"/>
                        </a:rPr>
                        <a:t>Сделайте выводы.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414050570"/>
                  </a:ext>
                </a:extLst>
              </a:tr>
            </a:tbl>
          </a:graphicData>
        </a:graphic>
      </p:graphicFrame>
      <p:sp>
        <p:nvSpPr>
          <p:cNvPr id="8" name="Объект 2">
            <a:extLst>
              <a:ext uri="{FF2B5EF4-FFF2-40B4-BE49-F238E27FC236}">
                <a16:creationId xmlns:a16="http://schemas.microsoft.com/office/drawing/2014/main" id="{264286FD-3363-42B9-B795-6E87D6FA0FFB}"/>
              </a:ext>
            </a:extLst>
          </p:cNvPr>
          <p:cNvSpPr txBox="1">
            <a:spLocks/>
          </p:cNvSpPr>
          <p:nvPr/>
        </p:nvSpPr>
        <p:spPr>
          <a:xfrm>
            <a:off x="8045869" y="801096"/>
            <a:ext cx="3760343" cy="52714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 b="1" dirty="0">
                <a:solidFill>
                  <a:srgbClr val="000000"/>
                </a:solidFill>
                <a:latin typeface="Times New Roman"/>
                <a:cs typeface="Times New Roman"/>
              </a:rPr>
              <a:t>Характеристика задания: </a:t>
            </a:r>
            <a:r>
              <a:rPr lang="ru-RU" sz="2500" dirty="0">
                <a:solidFill>
                  <a:srgbClr val="000000"/>
                </a:solidFill>
                <a:latin typeface="Times New Roman"/>
                <a:cs typeface="Times New Roman"/>
              </a:rPr>
              <a:t>сравните оба </a:t>
            </a:r>
            <a:r>
              <a:rPr lang="ru-RU" sz="2500">
                <a:solidFill>
                  <a:srgbClr val="000000"/>
                </a:solidFill>
                <a:latin typeface="Times New Roman"/>
                <a:cs typeface="Times New Roman"/>
              </a:rPr>
              <a:t>задания, ответьте на вопросы.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>
                <a:latin typeface="Times New Roman"/>
                <a:cs typeface="Times New Roman"/>
              </a:rPr>
              <a:t>1. Какое задание направлено только на репродуктивное выполнение?</a:t>
            </a:r>
            <a:endParaRPr lang="ru-RU" sz="25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/>
                <a:cs typeface="Times New Roman"/>
              </a:rPr>
              <a:t>2. Что бы Вы улучшили в </a:t>
            </a:r>
            <a:r>
              <a:rPr lang="ru-RU" sz="2500">
                <a:latin typeface="Times New Roman"/>
                <a:cs typeface="Times New Roman"/>
              </a:rPr>
              <a:t>заданиях для усиления развития исследовательских навыков?</a:t>
            </a:r>
            <a:endParaRPr lang="ru-RU" sz="25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5296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038" y="2576697"/>
            <a:ext cx="6700283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137659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067" y="1053446"/>
            <a:ext cx="1038294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внешнего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выявил что учащиеся 10-го класса испытывали трудности по следующим темам: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92BA7DB-16AE-4005-AC3D-9241ACDA2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03314"/>
              </p:ext>
            </p:extLst>
          </p:nvPr>
        </p:nvGraphicFramePr>
        <p:xfrm>
          <a:off x="461913" y="1870318"/>
          <a:ext cx="11472421" cy="42642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16578">
                  <a:extLst>
                    <a:ext uri="{9D8B030D-6E8A-4147-A177-3AD203B41FA5}">
                      <a16:colId xmlns:a16="http://schemas.microsoft.com/office/drawing/2014/main" val="3348495831"/>
                    </a:ext>
                  </a:extLst>
                </a:gridCol>
                <a:gridCol w="3978111">
                  <a:extLst>
                    <a:ext uri="{9D8B030D-6E8A-4147-A177-3AD203B41FA5}">
                      <a16:colId xmlns:a16="http://schemas.microsoft.com/office/drawing/2014/main" val="2458634770"/>
                    </a:ext>
                  </a:extLst>
                </a:gridCol>
                <a:gridCol w="4477732">
                  <a:extLst>
                    <a:ext uri="{9D8B030D-6E8A-4147-A177-3AD203B41FA5}">
                      <a16:colId xmlns:a16="http://schemas.microsoft.com/office/drawing/2014/main" val="2606500967"/>
                    </a:ext>
                  </a:extLst>
                </a:gridCol>
              </a:tblGrid>
              <a:tr h="149666"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 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 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3720096270"/>
                  </a:ext>
                </a:extLst>
              </a:tr>
              <a:tr h="343351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вокруг нас   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Оксиды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характеризует химические свойства амфотерных оксидов 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346142472"/>
                  </a:ext>
                </a:extLst>
              </a:tr>
              <a:tr h="343351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Энергетика в химии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Экзотермические и эндотермические реакции 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графически описывает процесс растворения вещества 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2124536378"/>
                  </a:ext>
                </a:extLst>
              </a:tr>
              <a:tr h="343351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Частицы и их строение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Типы кристаллических решеток 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объясняет физические свойства вещества по типу кристаллической решетки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2254028241"/>
                  </a:ext>
                </a:extLst>
              </a:tr>
              <a:tr h="537037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Закономерности протекания химических реакций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 окисления и восстановления с точки зрения присоединения/потери электрона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объясняет окислительные свойства азотной кислоты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445026396"/>
                  </a:ext>
                </a:extLst>
              </a:tr>
              <a:tr h="246509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вокруг нас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Химические свойства алкенов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записывает качественную реакцию на алкены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827522949"/>
                  </a:ext>
                </a:extLst>
              </a:tr>
              <a:tr h="343351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вокруг нас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Номенклатура 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IUPAC </a:t>
                      </a:r>
                      <a:endParaRPr lang="en-US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называет продукт качественной реакции на алкены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1339524748"/>
                  </a:ext>
                </a:extLst>
              </a:tr>
              <a:tr h="246509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Частицы и их строение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Переходные металлы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составляет графическую формулу никеля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3556095864"/>
                  </a:ext>
                </a:extLst>
              </a:tr>
              <a:tr h="246509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Закономерности химических реакций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Переходные металлы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анализирует природу никеля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4153442776"/>
                  </a:ext>
                </a:extLst>
              </a:tr>
              <a:tr h="246509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и жизнь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Макро- и микроэлементы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классифицирует биогенные элементы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2751167147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Энергетика в химии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Планировать исследование для сравнения эффективности различного топлива </a:t>
                      </a:r>
                      <a:endParaRPr lang="ru-RU" sz="14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оценивает преимущества и недостатки эксперимента и предлагает пути совершенствования 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30009" marB="30009"/>
                </a:tc>
                <a:extLst>
                  <a:ext uri="{0D108BD9-81ED-4DB2-BD59-A6C34878D82A}">
                    <a16:rowId xmlns:a16="http://schemas.microsoft.com/office/drawing/2014/main" val="1473994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5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826" y="1083029"/>
            <a:ext cx="11430080" cy="774051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обучения: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8.3.1.2 различать экзотермические и эндотермические процессы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графически описывает процесс растворения вещества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61963" y="57148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66712" y="1428736"/>
            <a:ext cx="10972800" cy="2214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83069" y="2318559"/>
            <a:ext cx="5532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Какие процессы сопровождают растворение?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Растворение является только физическим или химическим процессом?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факты доказывают, что растворение — сложный физико-химический процесс?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F144D4-EF65-48BE-8DFF-F987E9193DF8}"/>
              </a:ext>
            </a:extLst>
          </p:cNvPr>
          <p:cNvSpPr/>
          <p:nvPr/>
        </p:nvSpPr>
        <p:spPr>
          <a:xfrm>
            <a:off x="792218" y="289346"/>
            <a:ext cx="1118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Экзотермические и эндотермические реакции. Лабораторная работа №10 «Химические реакции, сопровождающиеся изменением энергии»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2F92280-6EC1-4CCC-B6CC-F249F8803F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294" t="16381" r="18041" b="13809"/>
          <a:stretch/>
        </p:blipFill>
        <p:spPr>
          <a:xfrm>
            <a:off x="650450" y="2007912"/>
            <a:ext cx="5303734" cy="356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8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187" y="254524"/>
            <a:ext cx="10515600" cy="81070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Оксиды. Лабораторная работа №1 « Изучение химических свойств оксидов»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320" y="2102176"/>
            <a:ext cx="9836889" cy="412894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учащимся обсудить металлы, изображенные на рисунке:</a:t>
            </a: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вопросы можно задать учащимся? Предложите вопросы, характеризующие их особенности.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ÐÐ°ÑÑÐ¸Ð½ÐºÐ¸ Ð¿Ð¾ Ð·Ð°Ð¿ÑÐ¾ÑÑ MATC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ÐÐ°ÑÑÐ¸Ð½ÐºÐ¸ Ð¿Ð¾ Ð·Ð°Ð¿ÑÐ¾ÑÑ MATCH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ÐÐ°ÑÑÐ¸Ð½ÐºÐ¸ Ð¿Ð¾ Ð·Ð°Ð¿ÑÐ¾ÑÑ MATCHI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2806FC6-4B4E-4DCB-B6B7-5526FCA69CF8}"/>
              </a:ext>
            </a:extLst>
          </p:cNvPr>
          <p:cNvSpPr/>
          <p:nvPr/>
        </p:nvSpPr>
        <p:spPr>
          <a:xfrm>
            <a:off x="876693" y="1255370"/>
            <a:ext cx="10426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не характеризуют химические свойства амфотерных оксидов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/>
          </a:p>
        </p:txBody>
      </p:sp>
      <p:pic>
        <p:nvPicPr>
          <p:cNvPr id="1028" name="Picture 4" descr="ÐÐµÑÐµÑÑÐ²Ð°, Ð¿ÑÐ¾ÑÐ²Ð»ÑÑÑÐ¸Ðµ Ð°Ð¼ÑÐ¾ÑÐµÑÐ½ÑÐµ ÑÐ²Ð¾Ð¹ÑÑÐ²Ð°">
            <a:extLst>
              <a:ext uri="{FF2B5EF4-FFF2-40B4-BE49-F238E27FC236}">
                <a16:creationId xmlns:a16="http://schemas.microsoft.com/office/drawing/2014/main" id="{E7CB8F80-8CC2-4A97-BA05-0BCD96FE7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47261"/>
            <a:ext cx="5697069" cy="272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35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/>
                <a:cs typeface="Times New Roman"/>
              </a:rPr>
              <a:t>Проблема: не </a:t>
            </a:r>
            <a:r>
              <a:rPr lang="ru-RU" sz="3200" dirty="0">
                <a:latin typeface="Times New Roman"/>
                <a:cs typeface="Times New Roman"/>
              </a:rPr>
              <a:t>объясняет физические свойства вещества по типу кристаллической решетки </a:t>
            </a:r>
            <a:endParaRPr lang="ru-RU" sz="3200" dirty="0">
              <a:ea typeface="+mj-lt"/>
              <a:cs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1015" y="422108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latin typeface="Times New Roman"/>
                <a:cs typeface="Times New Roman"/>
              </a:rPr>
              <a:t>Почему учащиеся испытывают затруднения при определении физических свойств по типу кристаллической решетки?</a:t>
            </a:r>
          </a:p>
        </p:txBody>
      </p:sp>
      <p:pic>
        <p:nvPicPr>
          <p:cNvPr id="2050" name="Picture 2" descr="ÐÐ°ÑÑÐ¸Ð½ÐºÐ¸ Ð¿Ð¾ Ð·Ð°Ð¿ÑÐ¾ÑÑ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933" y="1544563"/>
            <a:ext cx="40767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81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ru-RU" sz="1800" b="1">
                <a:latin typeface="Times New Roman"/>
                <a:cs typeface="Times New Roman"/>
              </a:rPr>
              <a:t>Тема «Типы кристаллических решеток»</a:t>
            </a:r>
            <a:br>
              <a:rPr lang="ru-RU" sz="1800" b="1">
                <a:latin typeface="Times New Roman"/>
                <a:cs typeface="Times New Roman"/>
              </a:rPr>
            </a:br>
            <a:r>
              <a:rPr lang="ru-RU" sz="1800" b="1">
                <a:latin typeface="Times New Roman"/>
                <a:cs typeface="Times New Roman"/>
              </a:rPr>
              <a:t>Проблема: не </a:t>
            </a:r>
            <a:r>
              <a:rPr lang="ru-RU" sz="1800">
                <a:latin typeface="Times New Roman"/>
                <a:cs typeface="Times New Roman"/>
              </a:rPr>
              <a:t>объясняет физические свойства вещества по типу кристаллической решетки </a:t>
            </a:r>
            <a:endParaRPr lang="ru-RU" sz="1800" b="1">
              <a:latin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2000">
                <a:latin typeface="Times New Roman"/>
                <a:cs typeface="Times New Roman"/>
              </a:rPr>
              <a:t>  В целях актуализации знаний предложите учащимся выполнить задания.</a:t>
            </a:r>
          </a:p>
          <a:p>
            <a:pPr marL="0" indent="0">
              <a:buNone/>
            </a:pPr>
            <a:r>
              <a:rPr lang="ru-RU" sz="2000" b="1">
                <a:latin typeface="Times New Roman"/>
                <a:cs typeface="Times New Roman"/>
              </a:rPr>
              <a:t>Задание 1:</a:t>
            </a:r>
            <a:r>
              <a:rPr lang="ru-RU" sz="2000">
                <a:latin typeface="Times New Roman"/>
                <a:ea typeface="+mn-lt"/>
                <a:cs typeface="Times New Roman"/>
              </a:rPr>
              <a:t> </a:t>
            </a:r>
            <a:r>
              <a:rPr lang="ru-RU" sz="2000">
                <a:latin typeface="Times New Roman"/>
                <a:ea typeface="+mn-lt"/>
                <a:cs typeface="+mn-lt"/>
              </a:rPr>
              <a:t>Опишите физические свойства веществ: O</a:t>
            </a:r>
            <a:r>
              <a:rPr lang="ru-RU" sz="2000" baseline="-25000">
                <a:latin typeface="Times New Roman"/>
                <a:ea typeface="+mn-lt"/>
                <a:cs typeface="+mn-lt"/>
              </a:rPr>
              <a:t>2</a:t>
            </a:r>
            <a:r>
              <a:rPr lang="ru-RU" sz="2000">
                <a:latin typeface="Times New Roman"/>
                <a:ea typeface="+mn-lt"/>
                <a:cs typeface="+mn-lt"/>
              </a:rPr>
              <a:t>, H</a:t>
            </a:r>
            <a:r>
              <a:rPr lang="ru-RU" sz="2000" baseline="-25000">
                <a:latin typeface="Times New Roman"/>
                <a:ea typeface="+mn-lt"/>
                <a:cs typeface="+mn-lt"/>
              </a:rPr>
              <a:t>2</a:t>
            </a:r>
            <a:r>
              <a:rPr lang="ru-RU" sz="2000">
                <a:latin typeface="Times New Roman"/>
                <a:ea typeface="+mn-lt"/>
                <a:cs typeface="+mn-lt"/>
              </a:rPr>
              <a:t>O, NaCl, графит С. Заполните сравнительную таблицу.</a:t>
            </a:r>
          </a:p>
          <a:p>
            <a:pPr marL="0" indent="0">
              <a:buNone/>
            </a:pPr>
            <a:endParaRPr lang="ru-RU" sz="2000">
              <a:latin typeface="Times New Roman"/>
              <a:cs typeface="Calibri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9AD96D-EC96-46FA-B01A-B97199CC8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696529"/>
              </p:ext>
            </p:extLst>
          </p:nvPr>
        </p:nvGraphicFramePr>
        <p:xfrm>
          <a:off x="5161471" y="1193320"/>
          <a:ext cx="6546099" cy="44133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86658">
                  <a:extLst>
                    <a:ext uri="{9D8B030D-6E8A-4147-A177-3AD203B41FA5}">
                      <a16:colId xmlns:a16="http://schemas.microsoft.com/office/drawing/2014/main" val="2634739869"/>
                    </a:ext>
                  </a:extLst>
                </a:gridCol>
                <a:gridCol w="1737282">
                  <a:extLst>
                    <a:ext uri="{9D8B030D-6E8A-4147-A177-3AD203B41FA5}">
                      <a16:colId xmlns:a16="http://schemas.microsoft.com/office/drawing/2014/main" val="277283827"/>
                    </a:ext>
                  </a:extLst>
                </a:gridCol>
                <a:gridCol w="1042595">
                  <a:extLst>
                    <a:ext uri="{9D8B030D-6E8A-4147-A177-3AD203B41FA5}">
                      <a16:colId xmlns:a16="http://schemas.microsoft.com/office/drawing/2014/main" val="2952015960"/>
                    </a:ext>
                  </a:extLst>
                </a:gridCol>
                <a:gridCol w="948376">
                  <a:extLst>
                    <a:ext uri="{9D8B030D-6E8A-4147-A177-3AD203B41FA5}">
                      <a16:colId xmlns:a16="http://schemas.microsoft.com/office/drawing/2014/main" val="807582642"/>
                    </a:ext>
                  </a:extLst>
                </a:gridCol>
                <a:gridCol w="1131188">
                  <a:extLst>
                    <a:ext uri="{9D8B030D-6E8A-4147-A177-3AD203B41FA5}">
                      <a16:colId xmlns:a16="http://schemas.microsoft.com/office/drawing/2014/main" val="1451851554"/>
                    </a:ext>
                  </a:extLst>
                </a:gridCol>
              </a:tblGrid>
              <a:tr h="4449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effectLst/>
                        </a:rPr>
                        <a:t>Физические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свойства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effectLst/>
                        </a:rPr>
                        <a:t>Вещества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903105"/>
                  </a:ext>
                </a:extLst>
              </a:tr>
              <a:tr h="465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effectLst/>
                        </a:rPr>
                        <a:t>Н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f-ZA" sz="1400" dirty="0" err="1">
                          <a:effectLst/>
                        </a:rPr>
                        <a:t>NaCl</a:t>
                      </a:r>
                      <a:endParaRPr lang="af-ZA" sz="1400">
                        <a:effectLst/>
                      </a:endParaRPr>
                    </a:p>
                  </a:txBody>
                  <a:tcPr marL="21229" marR="21229" marT="21229" marB="21229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f-ZA" sz="1400" dirty="0">
                          <a:effectLst/>
                        </a:rPr>
                        <a:t>C</a:t>
                      </a:r>
                      <a:endParaRPr lang="af-ZA" sz="1400">
                        <a:effectLst/>
                      </a:endParaRPr>
                    </a:p>
                  </a:txBody>
                  <a:tcPr marL="21229" marR="21229" marT="21229" marB="21229" anchor="ctr"/>
                </a:tc>
                <a:extLst>
                  <a:ext uri="{0D108BD9-81ED-4DB2-BD59-A6C34878D82A}">
                    <a16:rowId xmlns:a16="http://schemas.microsoft.com/office/drawing/2014/main" val="896259843"/>
                  </a:ext>
                </a:extLst>
              </a:tr>
              <a:tr h="444980"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effectLst/>
                        </a:rPr>
                        <a:t>Агрегатное состояние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Газ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Жидкость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Твердое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Твердое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extLst>
                  <a:ext uri="{0D108BD9-81ED-4DB2-BD59-A6C34878D82A}">
                    <a16:rowId xmlns:a16="http://schemas.microsoft.com/office/drawing/2014/main" val="2868620788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effectLst/>
                        </a:rPr>
                        <a:t>Плотность, г/см</a:t>
                      </a:r>
                      <a:r>
                        <a:rPr lang="ru-RU" sz="1400" baseline="30000" dirty="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1,429 (г/л)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1,000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2,165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2,265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extLst>
                  <a:ext uri="{0D108BD9-81ED-4DB2-BD59-A6C34878D82A}">
                    <a16:rowId xmlns:a16="http://schemas.microsoft.com/office/drawing/2014/main" val="2227095664"/>
                  </a:ext>
                </a:extLst>
              </a:tr>
              <a:tr h="444980"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effectLst/>
                        </a:rPr>
                        <a:t>Цвет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Бесцветный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Бесцветный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Белый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Черный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extLst>
                  <a:ext uri="{0D108BD9-81ED-4DB2-BD59-A6C34878D82A}">
                    <a16:rowId xmlns:a16="http://schemas.microsoft.com/office/drawing/2014/main" val="1670124570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fontAlgn="t"/>
                      <a:r>
                        <a:rPr lang="af-ZA" sz="1400" dirty="0">
                          <a:effectLst/>
                        </a:rPr>
                        <a:t>t</a:t>
                      </a:r>
                      <a:r>
                        <a:rPr lang="ru-RU" sz="1400" baseline="-25000" dirty="0" err="1">
                          <a:effectLst/>
                        </a:rPr>
                        <a:t>пл</a:t>
                      </a:r>
                      <a:r>
                        <a:rPr lang="ru-RU" sz="1400" dirty="0">
                          <a:effectLst/>
                        </a:rPr>
                        <a:t>, °С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–218,8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+801,0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–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extLst>
                  <a:ext uri="{0D108BD9-81ED-4DB2-BD59-A6C34878D82A}">
                    <a16:rowId xmlns:a16="http://schemas.microsoft.com/office/drawing/2014/main" val="345041094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fontAlgn="t"/>
                      <a:r>
                        <a:rPr lang="af-ZA" sz="1400" dirty="0">
                          <a:effectLst/>
                        </a:rPr>
                        <a:t>t</a:t>
                      </a:r>
                      <a:r>
                        <a:rPr lang="ru-RU" sz="1400" baseline="-25000" dirty="0">
                          <a:effectLst/>
                        </a:rPr>
                        <a:t>кип</a:t>
                      </a:r>
                      <a:r>
                        <a:rPr lang="ru-RU" sz="1400" dirty="0">
                          <a:effectLst/>
                        </a:rPr>
                        <a:t>, °С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–182,97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+100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+1465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+3700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extLst>
                  <a:ext uri="{0D108BD9-81ED-4DB2-BD59-A6C34878D82A}">
                    <a16:rowId xmlns:a16="http://schemas.microsoft.com/office/drawing/2014/main" val="4153988695"/>
                  </a:ext>
                </a:extLst>
              </a:tr>
              <a:tr h="748375"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effectLst/>
                        </a:rPr>
                        <a:t>Растворимость в воде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 err="1">
                          <a:effectLst/>
                        </a:rPr>
                        <a:t>Малорастворим</a:t>
                      </a:r>
                      <a:endParaRPr lang="ru-RU" sz="1400" dirty="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–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Растворим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Нерастворим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extLst>
                  <a:ext uri="{0D108BD9-81ED-4DB2-BD59-A6C34878D82A}">
                    <a16:rowId xmlns:a16="http://schemas.microsoft.com/office/drawing/2014/main" val="4092601771"/>
                  </a:ext>
                </a:extLst>
              </a:tr>
              <a:tr h="444980"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effectLst/>
                        </a:rPr>
                        <a:t>Электропроводность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Неэлектропроводный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Слабая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Проводник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Проводник</a:t>
                      </a:r>
                      <a:endParaRPr lang="ru-RU" sz="1400">
                        <a:effectLst/>
                      </a:endParaRPr>
                    </a:p>
                  </a:txBody>
                  <a:tcPr marL="21229" marR="21229" marT="21229" marB="21229"/>
                </a:tc>
                <a:extLst>
                  <a:ext uri="{0D108BD9-81ED-4DB2-BD59-A6C34878D82A}">
                    <a16:rowId xmlns:a16="http://schemas.microsoft.com/office/drawing/2014/main" val="17134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4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/>
                <a:cs typeface="Times New Roman"/>
              </a:rPr>
              <a:t>Задание 2: </a:t>
            </a:r>
            <a:r>
              <a:rPr lang="ru-RU" sz="3200" dirty="0">
                <a:latin typeface="Times New Roman"/>
                <a:cs typeface="Times New Roman"/>
              </a:rPr>
              <a:t>Покажите взаимосвязь данных определений</a:t>
            </a:r>
            <a:endParaRPr lang="ru-RU" dirty="0"/>
          </a:p>
        </p:txBody>
      </p:sp>
      <p:graphicFrame>
        <p:nvGraphicFramePr>
          <p:cNvPr id="87" name="Diagram 87">
            <a:extLst>
              <a:ext uri="{FF2B5EF4-FFF2-40B4-BE49-F238E27FC236}">
                <a16:creationId xmlns:a16="http://schemas.microsoft.com/office/drawing/2014/main" id="{0DB81499-D064-43EA-B394-A0B1BB443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1424748"/>
              </p:ext>
            </p:extLst>
          </p:nvPr>
        </p:nvGraphicFramePr>
        <p:xfrm>
          <a:off x="575095" y="1384539"/>
          <a:ext cx="10308563" cy="487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4" name="TextBox 373">
            <a:extLst>
              <a:ext uri="{FF2B5EF4-FFF2-40B4-BE49-F238E27FC236}">
                <a16:creationId xmlns:a16="http://schemas.microsoft.com/office/drawing/2014/main" id="{132AF389-9019-4079-94D9-BD9A32B6E599}"/>
              </a:ext>
            </a:extLst>
          </p:cNvPr>
          <p:cNvSpPr txBox="1"/>
          <p:nvPr/>
        </p:nvSpPr>
        <p:spPr>
          <a:xfrm>
            <a:off x="655609" y="5457645"/>
            <a:ext cx="1062199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latin typeface="Times New Roman"/>
                <a:cs typeface="Times New Roman"/>
              </a:rPr>
              <a:t>Используя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данные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таблицы</a:t>
            </a:r>
            <a:r>
              <a:rPr lang="en-US" sz="3200" dirty="0">
                <a:latin typeface="Times New Roman"/>
                <a:cs typeface="Times New Roman"/>
              </a:rPr>
              <a:t> </a:t>
            </a:r>
            <a:r>
              <a:rPr lang="en-US" sz="3200" dirty="0" err="1">
                <a:latin typeface="Times New Roman"/>
                <a:cs typeface="Times New Roman"/>
              </a:rPr>
              <a:t>определи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кристаллические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решетки</a:t>
            </a:r>
            <a:r>
              <a:rPr lang="en-US" sz="3200" dirty="0">
                <a:latin typeface="Times New Roman"/>
                <a:cs typeface="Times New Roman"/>
              </a:rPr>
              <a:t> у О</a:t>
            </a:r>
            <a:r>
              <a:rPr lang="en-US" sz="3200" baseline="-25000" dirty="0">
                <a:latin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cs typeface="Times New Roman"/>
              </a:rPr>
              <a:t>, Н</a:t>
            </a:r>
            <a:r>
              <a:rPr lang="en-US" sz="3200" baseline="-25000" dirty="0">
                <a:latin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cs typeface="Times New Roman"/>
              </a:rPr>
              <a:t>О, NaCl, С?</a:t>
            </a:r>
          </a:p>
        </p:txBody>
      </p:sp>
    </p:spTree>
    <p:extLst>
      <p:ext uri="{BB962C8B-B14F-4D97-AF65-F5344CB8AC3E}">
        <p14:creationId xmlns:p14="http://schemas.microsoft.com/office/powerpoint/2010/main" val="253267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/>
                <a:cs typeface="Times New Roman"/>
              </a:rPr>
              <a:t>Задание 3. «Взаимосвязь вида химической связи и типа кристаллической решетки»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4865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cs typeface="Times New Roman"/>
              </a:rPr>
              <a:t>Отметить верные и неверные утверждения:</a:t>
            </a:r>
          </a:p>
          <a:p>
            <a:pPr marL="0" indent="0">
              <a:buNone/>
            </a:pPr>
            <a:r>
              <a:rPr lang="ru-RU" dirty="0">
                <a:latin typeface="Times New Roman"/>
                <a:ea typeface="+mn-lt"/>
                <a:cs typeface="Times New Roman"/>
              </a:rPr>
              <a:t>1. Связь образуется между атомами металлов и неметаллов.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2. Связь образуется между атомами металлов.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3. Связь образуется между атомами неметаллов.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4. В процессе взаимодействия атомов образуются ионы.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5. Образовавшиеся молекулы поляризованы.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6. Связь устанавливается за счет спаривания электронов без сдвига общих электронных пар.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7. Связь устанавливается путем спаривания электронов и сдвига общей пары к одному из атомов.</a:t>
            </a:r>
            <a:br>
              <a:rPr lang="ru-RU" dirty="0">
                <a:latin typeface="Times New Roman"/>
                <a:ea typeface="+mn-lt"/>
                <a:cs typeface="Times New Roman"/>
              </a:rPr>
            </a:br>
            <a:r>
              <a:rPr lang="ru-RU" dirty="0">
                <a:latin typeface="Times New Roman"/>
                <a:ea typeface="+mn-lt"/>
                <a:cs typeface="Times New Roman"/>
              </a:rPr>
              <a:t>8. В процессе химической реакции происходит полная передача валентных электронов от одного атома реагирующих элементов к другому.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2241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1129</Words>
  <Application>Microsoft Office PowerPoint</Application>
  <PresentationFormat>Widescreen</PresentationFormat>
  <Paragraphs>194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Тема Office</vt:lpstr>
      <vt:lpstr>PowerPoint Presentation</vt:lpstr>
      <vt:lpstr>PowerPoint Presentation</vt:lpstr>
      <vt:lpstr>Основная школа  </vt:lpstr>
      <vt:lpstr>  Цель обучения: 8.3.1.2 различать экзотермические и эндотермические процессы Проблема: графически описывает процесс растворения вещества   </vt:lpstr>
      <vt:lpstr>  Тема: Оксиды. Лабораторная работа №1 « Изучение химических свойств оксидов»  </vt:lpstr>
      <vt:lpstr>Проблема: не объясняет физические свойства вещества по типу кристаллической решетки </vt:lpstr>
      <vt:lpstr>Тема «Типы кристаллических решеток» Проблема: не объясняет физические свойства вещества по типу кристаллической решетки </vt:lpstr>
      <vt:lpstr>Задание 2: Покажите взаимосвязь данных определений</vt:lpstr>
      <vt:lpstr>Задание 3. «Взаимосвязь вида химической связи и типа кристаллической решетки»</vt:lpstr>
      <vt:lpstr>Задание 3. «Взаимосвязь вида химической связи и типа кристаллической решетки»</vt:lpstr>
      <vt:lpstr> Старшая школа Анализ результатов внешнего суммативного оценивания выявил что учащиеся 12-го класса испытывали трудности по следующим темам:  </vt:lpstr>
      <vt:lpstr>Полимеры</vt:lpstr>
      <vt:lpstr>Тема «Сложные эфиры»</vt:lpstr>
      <vt:lpstr>Сложные эфиры Проблема: представляет структурные формулы продуктов щелочного гидролиза сложных эфиров  </vt:lpstr>
      <vt:lpstr>   Хроматография Характеристика задания: называет области применения хроматографии   Вопрос: В чем заключается метод хроматографии? </vt:lpstr>
      <vt:lpstr>PowerPoint Presentation</vt:lpstr>
      <vt:lpstr>Хроматография</vt:lpstr>
      <vt:lpstr>Развитие исследовательских навыков для выполнения практической части экзамена</vt:lpstr>
      <vt:lpstr>Развитие исследовательских навыков для выполнения практической части экзамена </vt:lpstr>
      <vt:lpstr>Задание по выполнению эксперимента.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Галия Алжанова</dc:creator>
  <cp:lastModifiedBy>Алтынбаева Лилия Шарифуловна</cp:lastModifiedBy>
  <cp:revision>877</cp:revision>
  <dcterms:created xsi:type="dcterms:W3CDTF">2018-08-01T15:34:49Z</dcterms:created>
  <dcterms:modified xsi:type="dcterms:W3CDTF">2019-07-12T09:59:12Z</dcterms:modified>
</cp:coreProperties>
</file>